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Montserrat"/>
      <p:regular r:id="rId49"/>
      <p:bold r:id="rId50"/>
      <p:italic r:id="rId51"/>
      <p:boldItalic r:id="rId52"/>
    </p:embeddedFont>
    <p:embeddedFont>
      <p:font typeface="Helvetica Neue"/>
      <p:regular r:id="rId53"/>
      <p:bold r:id="rId54"/>
      <p:italic r:id="rId55"/>
      <p:boldItalic r:id="rId56"/>
    </p:embeddedFont>
    <p:embeddedFont>
      <p:font typeface="Barlow"/>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1" roundtripDataSignature="AMtx7mhLmNTuahxFlZOKvyfJzQYZfKJs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HelveticaNeue-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HelveticaNeue-italic.fntdata"/><Relationship Id="rId10" Type="http://schemas.openxmlformats.org/officeDocument/2006/relationships/slide" Target="slides/slide5.xml"/><Relationship Id="rId54" Type="http://schemas.openxmlformats.org/officeDocument/2006/relationships/font" Target="fonts/HelveticaNeue-bold.fntdata"/><Relationship Id="rId13" Type="http://schemas.openxmlformats.org/officeDocument/2006/relationships/slide" Target="slides/slide8.xml"/><Relationship Id="rId57" Type="http://schemas.openxmlformats.org/officeDocument/2006/relationships/font" Target="fonts/Barlow-regular.fntdata"/><Relationship Id="rId12" Type="http://schemas.openxmlformats.org/officeDocument/2006/relationships/slide" Target="slides/slide7.xml"/><Relationship Id="rId56" Type="http://schemas.openxmlformats.org/officeDocument/2006/relationships/font" Target="fonts/HelveticaNeue-boldItalic.fntdata"/><Relationship Id="rId15" Type="http://schemas.openxmlformats.org/officeDocument/2006/relationships/slide" Target="slides/slide10.xml"/><Relationship Id="rId59" Type="http://schemas.openxmlformats.org/officeDocument/2006/relationships/font" Target="fonts/Barlow-italic.fntdata"/><Relationship Id="rId14" Type="http://schemas.openxmlformats.org/officeDocument/2006/relationships/slide" Target="slides/slide9.xml"/><Relationship Id="rId58" Type="http://schemas.openxmlformats.org/officeDocument/2006/relationships/font" Target="fonts/Barlow-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5f3b8666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15f3b8666c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rPr lang="en-US"/>
              <a:t>Today we have a very rich schedule! We will first introduce Beirut AI, who are are, our mission and what we do. </a:t>
            </a:r>
            <a:endParaRPr/>
          </a:p>
          <a:p>
            <a:pPr indent="0" lvl="0" marL="0" marR="0" rtl="0" algn="l">
              <a:lnSpc>
                <a:spcPct val="100000"/>
              </a:lnSpc>
              <a:spcBef>
                <a:spcPts val="0"/>
              </a:spcBef>
              <a:spcAft>
                <a:spcPts val="0"/>
              </a:spcAft>
              <a:buClr>
                <a:schemeClr val="dk1"/>
              </a:buClr>
              <a:buSzPts val="1200"/>
              <a:buFont typeface="Calibri"/>
              <a:buNone/>
            </a:pPr>
            <a:r>
              <a:rPr lang="en-US"/>
              <a:t>Then we will have a short presentation to introduce Artificial Intelligence, and make sure you have the basic understanding of what AI is.  </a:t>
            </a:r>
            <a:endParaRPr/>
          </a:p>
          <a:p>
            <a:pPr indent="0" lvl="0" marL="0" marR="0" rtl="0" algn="l">
              <a:lnSpc>
                <a:spcPct val="100000"/>
              </a:lnSpc>
              <a:spcBef>
                <a:spcPts val="0"/>
              </a:spcBef>
              <a:spcAft>
                <a:spcPts val="0"/>
              </a:spcAft>
              <a:buClr>
                <a:schemeClr val="dk1"/>
              </a:buClr>
              <a:buSzPts val="1200"/>
              <a:buFont typeface="Calibri"/>
              <a:buNone/>
            </a:pPr>
            <a:r>
              <a:rPr lang="en-US"/>
              <a:t>We will lay the theory background and the fundamentals of data science before moving to the hands-on coding session. </a:t>
            </a:r>
            <a:endParaRPr/>
          </a:p>
          <a:p>
            <a:pPr indent="0" lvl="0" marL="0" marR="0" rtl="0" algn="l">
              <a:lnSpc>
                <a:spcPct val="100000"/>
              </a:lnSpc>
              <a:spcBef>
                <a:spcPts val="0"/>
              </a:spcBef>
              <a:spcAft>
                <a:spcPts val="0"/>
              </a:spcAft>
              <a:buClr>
                <a:schemeClr val="dk1"/>
              </a:buClr>
              <a:buSzPts val="1200"/>
              <a:buFont typeface="Calibri"/>
              <a:buNone/>
            </a:pPr>
            <a:r>
              <a:rPr lang="en-US"/>
              <a:t>We will have a short break (5min) between the sessions. </a:t>
            </a:r>
            <a:endParaRPr/>
          </a:p>
          <a:p>
            <a:pPr indent="0" lvl="0" marL="0" marR="0" rtl="0" algn="l">
              <a:lnSpc>
                <a:spcPct val="100000"/>
              </a:lnSpc>
              <a:spcBef>
                <a:spcPts val="0"/>
              </a:spcBef>
              <a:spcAft>
                <a:spcPts val="0"/>
              </a:spcAft>
              <a:buClr>
                <a:schemeClr val="dk1"/>
              </a:buClr>
              <a:buSzPts val="1200"/>
              <a:buFont typeface="Calibri"/>
              <a:buNone/>
            </a:pPr>
            <a:r>
              <a:rPr lang="en-US"/>
              <a:t>Hope you will all enjoy our workshop.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15d466d788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15d466d78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15d466d78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15d466d78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15d466d78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15d466d78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15d466d78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15d466d78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15d466d78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15d466d78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15d466d78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15d466d78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162c97345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162c97345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162c97345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162c97345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5f3b8666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15f3b8666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162c97345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162c97345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162c97345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162c97345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15d466d78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15d466d78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15d466d78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15d466d78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15d466d78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15d466d78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162c9734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162c9734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162c97345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162c97345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162c97345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162c97345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162c973453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162c973453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15d466d78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15d466d78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5f3b8666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5f3b8666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162c973453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162c973453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15d466d78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15d466d78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15d466d78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15d466d78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15d466d78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15d466d78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15d466d78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15d466d78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162c97345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162c97345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1635fd87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1635fd87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5f3b8666c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5f3b8666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5f3b8666c_2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15f3b8666c_2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3200"/>
              <a:buFont typeface="Helvetica Neue Light"/>
              <a:buNone/>
            </a:pPr>
            <a:r>
              <a:rPr lang="en-US" sz="1100"/>
              <a:t>We are the </a:t>
            </a:r>
            <a:r>
              <a:rPr b="0" i="0" lang="en-US" sz="1100" u="none" cap="none" strike="noStrike">
                <a:solidFill>
                  <a:schemeClr val="dk1"/>
                </a:solidFill>
                <a:latin typeface="Calibri"/>
                <a:ea typeface="Calibri"/>
                <a:cs typeface="Calibri"/>
                <a:sym typeface="Calibri"/>
              </a:rPr>
              <a:t>largest applied Artificial Intelligence community in </a:t>
            </a:r>
            <a:r>
              <a:rPr lang="en-US" sz="1100"/>
              <a:t>Lebanon.  </a:t>
            </a:r>
            <a:endParaRPr/>
          </a:p>
          <a:p>
            <a:pPr indent="-228600" lvl="0" marL="457200" rtl="0" algn="l">
              <a:lnSpc>
                <a:spcPct val="100000"/>
              </a:lnSpc>
              <a:spcBef>
                <a:spcPts val="0"/>
              </a:spcBef>
              <a:spcAft>
                <a:spcPts val="0"/>
              </a:spcAft>
              <a:buClr>
                <a:schemeClr val="dk1"/>
              </a:buClr>
              <a:buSzPts val="3200"/>
              <a:buFont typeface="Helvetica Neue Light"/>
              <a:buNone/>
            </a:pPr>
            <a:r>
              <a:rPr lang="en-US" sz="1100"/>
              <a:t>Our goal is it to enable everyone to learn and apply artificial intelligence. WE WANT EVERYONE TO DISCOVER THE POSSIBILITIES OF ARTIFICIAL INTELLIGENCE AND HAVE ACCESS TO TOOLS AND KNOWLEDGE OF APPLYING IT IN different fields. Our mission is to help local startups, companies and individuals understand AI and implement it in various industries. </a:t>
            </a:r>
            <a:endParaRPr/>
          </a:p>
          <a:p>
            <a:pPr indent="-228600" lvl="0" marL="457200" rtl="0" algn="l">
              <a:lnSpc>
                <a:spcPct val="100000"/>
              </a:lnSpc>
              <a:spcBef>
                <a:spcPts val="0"/>
              </a:spcBef>
              <a:spcAft>
                <a:spcPts val="0"/>
              </a:spcAft>
              <a:buClr>
                <a:schemeClr val="dk1"/>
              </a:buClr>
              <a:buSzPts val="3200"/>
              <a:buFont typeface="Helvetica Neue Light"/>
              <a:buNone/>
            </a:pPr>
            <a:r>
              <a:rPr lang="en-US" sz="1100"/>
              <a:t>We do this by: 1- organizing gatherings</a:t>
            </a:r>
            <a:r>
              <a:rPr lang="en-US"/>
              <a:t> </a:t>
            </a:r>
            <a:r>
              <a:rPr lang="en-US" sz="1100"/>
              <a:t>where we bring AI practitioners to share their experience with the community. </a:t>
            </a:r>
            <a:endParaRPr/>
          </a:p>
          <a:p>
            <a:pPr indent="-228600" lvl="0" marL="457200" rtl="0" algn="l">
              <a:lnSpc>
                <a:spcPct val="100000"/>
              </a:lnSpc>
              <a:spcBef>
                <a:spcPts val="0"/>
              </a:spcBef>
              <a:spcAft>
                <a:spcPts val="0"/>
              </a:spcAft>
              <a:buClr>
                <a:schemeClr val="dk1"/>
              </a:buClr>
              <a:buSzPts val="3200"/>
              <a:buFont typeface="Helvetica Neue Light"/>
              <a:buNone/>
            </a:pPr>
            <a:r>
              <a:rPr lang="en-US" sz="1100"/>
              <a:t>We also host monthly technical workshops that target developers and engineers looking for a more hands-on approach.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5f3b8666c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5f3b8666c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5f3b8666c_2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15f3b8666c_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Helvetica Neue"/>
              <a:buNone/>
            </a:pPr>
            <a:r>
              <a:rPr lang="en-US">
                <a:latin typeface="Helvetica Neue"/>
                <a:ea typeface="Helvetica Neue"/>
                <a:cs typeface="Helvetica Neue"/>
                <a:sym typeface="Helvetica Neue"/>
              </a:rPr>
              <a:t>You can follow us on social media for more events. Join our membership program to connect learn contribute and grow..</a:t>
            </a:r>
            <a:endParaRPr b="0" i="0" u="none" cap="none" strike="noStrike">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rPr lang="en-US"/>
              <a:t>Share and tag us!!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15f3b866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15f3b866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68"/>
          <p:cNvSpPr/>
          <p:nvPr/>
        </p:nvSpPr>
        <p:spPr>
          <a:xfrm>
            <a:off x="127800" y="0"/>
            <a:ext cx="9294932" cy="5228400"/>
          </a:xfrm>
          <a:custGeom>
            <a:rect b="b" l="l" r="r" t="t"/>
            <a:pathLst>
              <a:path extrusionOk="0" h="3479800" w="6186311">
                <a:moveTo>
                  <a:pt x="0" y="0"/>
                </a:moveTo>
                <a:lnTo>
                  <a:pt x="6186311" y="0"/>
                </a:lnTo>
                <a:lnTo>
                  <a:pt x="6186311" y="3479800"/>
                </a:lnTo>
                <a:lnTo>
                  <a:pt x="0" y="3479800"/>
                </a:lnTo>
                <a:close/>
              </a:path>
            </a:pathLst>
          </a:custGeom>
          <a:solidFill>
            <a:srgbClr val="D3BFCD">
              <a:alpha val="25490"/>
            </a:srgbClr>
          </a:solidFill>
          <a:ln>
            <a:noFill/>
          </a:ln>
        </p:spPr>
      </p:sp>
      <p:sp>
        <p:nvSpPr>
          <p:cNvPr id="11" name="Google Shape;11;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68"/>
          <p:cNvSpPr txBox="1"/>
          <p:nvPr>
            <p:ph type="ctrTitle"/>
          </p:nvPr>
        </p:nvSpPr>
        <p:spPr>
          <a:xfrm>
            <a:off x="2425025" y="1615113"/>
            <a:ext cx="6486900" cy="1902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700"/>
              <a:buFont typeface="Montserrat"/>
              <a:buNone/>
              <a:defRPr sz="47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68"/>
          <p:cNvSpPr txBox="1"/>
          <p:nvPr>
            <p:ph idx="1" type="subTitle"/>
          </p:nvPr>
        </p:nvSpPr>
        <p:spPr>
          <a:xfrm>
            <a:off x="2425025" y="3777950"/>
            <a:ext cx="5465100" cy="79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4" name="Google Shape;14;p68"/>
          <p:cNvSpPr/>
          <p:nvPr/>
        </p:nvSpPr>
        <p:spPr>
          <a:xfrm>
            <a:off x="-60600" y="-219075"/>
            <a:ext cx="762900" cy="5447400"/>
          </a:xfrm>
          <a:prstGeom prst="rect">
            <a:avLst/>
          </a:pr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5" name="Google Shape;15;p68"/>
          <p:cNvPicPr preferRelativeResize="0"/>
          <p:nvPr/>
        </p:nvPicPr>
        <p:blipFill rotWithShape="1">
          <a:blip r:embed="rId2">
            <a:alphaModFix/>
          </a:blip>
          <a:srcRect b="0" l="27810" r="50567" t="32423"/>
          <a:stretch/>
        </p:blipFill>
        <p:spPr>
          <a:xfrm>
            <a:off x="-47700" y="-10375"/>
            <a:ext cx="762898" cy="5153875"/>
          </a:xfrm>
          <a:prstGeom prst="rect">
            <a:avLst/>
          </a:prstGeom>
          <a:noFill/>
          <a:ln>
            <a:noFill/>
          </a:ln>
        </p:spPr>
      </p:pic>
      <p:pic>
        <p:nvPicPr>
          <p:cNvPr id="16" name="Google Shape;16;p68"/>
          <p:cNvPicPr preferRelativeResize="0"/>
          <p:nvPr/>
        </p:nvPicPr>
        <p:blipFill rotWithShape="1">
          <a:blip r:embed="rId3">
            <a:alphaModFix/>
          </a:blip>
          <a:srcRect b="30446" l="18350" r="19039" t="29492"/>
          <a:stretch/>
        </p:blipFill>
        <p:spPr>
          <a:xfrm>
            <a:off x="1019950" y="208350"/>
            <a:ext cx="2796549" cy="894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 name="Shape 17"/>
        <p:cNvGrpSpPr/>
        <p:nvPr/>
      </p:nvGrpSpPr>
      <p:grpSpPr>
        <a:xfrm>
          <a:off x="0" y="0"/>
          <a:ext cx="0" cy="0"/>
          <a:chOff x="0" y="0"/>
          <a:chExt cx="0" cy="0"/>
        </a:xfrm>
      </p:grpSpPr>
      <p:sp>
        <p:nvSpPr>
          <p:cNvPr id="18" name="Google Shape;18;p69"/>
          <p:cNvSpPr txBox="1"/>
          <p:nvPr>
            <p:ph type="title"/>
          </p:nvPr>
        </p:nvSpPr>
        <p:spPr>
          <a:xfrm>
            <a:off x="261900" y="1509525"/>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 name="Google Shape;19;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0" name="Google Shape;20;p69"/>
          <p:cNvPicPr preferRelativeResize="0"/>
          <p:nvPr/>
        </p:nvPicPr>
        <p:blipFill rotWithShape="1">
          <a:blip r:embed="rId2">
            <a:alphaModFix/>
          </a:blip>
          <a:srcRect b="0" l="34847" r="50567" t="32423"/>
          <a:stretch/>
        </p:blipFill>
        <p:spPr>
          <a:xfrm>
            <a:off x="3211780" y="-162780"/>
            <a:ext cx="829049" cy="5469063"/>
          </a:xfrm>
          <a:prstGeom prst="rect">
            <a:avLst/>
          </a:prstGeom>
          <a:noFill/>
          <a:ln>
            <a:noFill/>
          </a:ln>
        </p:spPr>
      </p:pic>
      <p:pic>
        <p:nvPicPr>
          <p:cNvPr id="21" name="Google Shape;21;p69"/>
          <p:cNvPicPr preferRelativeResize="0"/>
          <p:nvPr/>
        </p:nvPicPr>
        <p:blipFill rotWithShape="1">
          <a:blip r:embed="rId3">
            <a:alphaModFix/>
          </a:blip>
          <a:srcRect b="0" l="0" r="0" t="0"/>
          <a:stretch/>
        </p:blipFill>
        <p:spPr>
          <a:xfrm>
            <a:off x="3784989" y="514350"/>
            <a:ext cx="479572" cy="479573"/>
          </a:xfrm>
          <a:prstGeom prst="rect">
            <a:avLst/>
          </a:prstGeom>
          <a:noFill/>
          <a:ln>
            <a:noFill/>
          </a:ln>
        </p:spPr>
      </p:pic>
      <p:pic>
        <p:nvPicPr>
          <p:cNvPr id="22" name="Google Shape;22;p69"/>
          <p:cNvPicPr preferRelativeResize="0"/>
          <p:nvPr/>
        </p:nvPicPr>
        <p:blipFill rotWithShape="1">
          <a:blip r:embed="rId4">
            <a:alphaModFix/>
          </a:blip>
          <a:srcRect b="0" l="0" r="0" t="0"/>
          <a:stretch/>
        </p:blipFill>
        <p:spPr>
          <a:xfrm>
            <a:off x="3784989" y="1557543"/>
            <a:ext cx="479572" cy="479572"/>
          </a:xfrm>
          <a:prstGeom prst="rect">
            <a:avLst/>
          </a:prstGeom>
          <a:noFill/>
          <a:ln>
            <a:noFill/>
          </a:ln>
        </p:spPr>
      </p:pic>
      <p:pic>
        <p:nvPicPr>
          <p:cNvPr id="23" name="Google Shape;23;p69"/>
          <p:cNvPicPr preferRelativeResize="0"/>
          <p:nvPr/>
        </p:nvPicPr>
        <p:blipFill rotWithShape="1">
          <a:blip r:embed="rId5">
            <a:alphaModFix/>
          </a:blip>
          <a:srcRect b="0" l="0" r="0" t="0"/>
          <a:stretch/>
        </p:blipFill>
        <p:spPr>
          <a:xfrm>
            <a:off x="3801043" y="2663263"/>
            <a:ext cx="479572" cy="479572"/>
          </a:xfrm>
          <a:prstGeom prst="rect">
            <a:avLst/>
          </a:prstGeom>
          <a:noFill/>
          <a:ln>
            <a:noFill/>
          </a:ln>
        </p:spPr>
      </p:pic>
      <p:pic>
        <p:nvPicPr>
          <p:cNvPr id="24" name="Google Shape;24;p69"/>
          <p:cNvPicPr preferRelativeResize="0"/>
          <p:nvPr/>
        </p:nvPicPr>
        <p:blipFill rotWithShape="1">
          <a:blip r:embed="rId6">
            <a:alphaModFix/>
          </a:blip>
          <a:srcRect b="0" l="0" r="0" t="0"/>
          <a:stretch/>
        </p:blipFill>
        <p:spPr>
          <a:xfrm>
            <a:off x="3784989" y="3833178"/>
            <a:ext cx="479572" cy="479572"/>
          </a:xfrm>
          <a:prstGeom prst="rect">
            <a:avLst/>
          </a:prstGeom>
          <a:noFill/>
          <a:ln>
            <a:noFill/>
          </a:ln>
        </p:spPr>
      </p:pic>
      <p:sp>
        <p:nvSpPr>
          <p:cNvPr id="25" name="Google Shape;25;p69"/>
          <p:cNvSpPr/>
          <p:nvPr/>
        </p:nvSpPr>
        <p:spPr>
          <a:xfrm>
            <a:off x="-337973" y="4457807"/>
            <a:ext cx="1442615" cy="342487"/>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 name="Google Shape;26;p69"/>
          <p:cNvSpPr txBox="1"/>
          <p:nvPr>
            <p:ph idx="2" type="title"/>
          </p:nvPr>
        </p:nvSpPr>
        <p:spPr>
          <a:xfrm>
            <a:off x="4428325" y="442725"/>
            <a:ext cx="31254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b="1" sz="1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69"/>
          <p:cNvSpPr txBox="1"/>
          <p:nvPr>
            <p:ph idx="3" type="title"/>
          </p:nvPr>
        </p:nvSpPr>
        <p:spPr>
          <a:xfrm>
            <a:off x="4434625" y="836325"/>
            <a:ext cx="2808000" cy="342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 name="Google Shape;28;p69"/>
          <p:cNvSpPr txBox="1"/>
          <p:nvPr>
            <p:ph idx="4" type="title"/>
          </p:nvPr>
        </p:nvSpPr>
        <p:spPr>
          <a:xfrm>
            <a:off x="4428325" y="1509525"/>
            <a:ext cx="31254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b="1" sz="1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 name="Google Shape;29;p69"/>
          <p:cNvSpPr txBox="1"/>
          <p:nvPr>
            <p:ph idx="5" type="title"/>
          </p:nvPr>
        </p:nvSpPr>
        <p:spPr>
          <a:xfrm>
            <a:off x="4434625" y="1903125"/>
            <a:ext cx="2808000" cy="342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69"/>
          <p:cNvSpPr txBox="1"/>
          <p:nvPr>
            <p:ph idx="6" type="title"/>
          </p:nvPr>
        </p:nvSpPr>
        <p:spPr>
          <a:xfrm>
            <a:off x="4428325" y="2652525"/>
            <a:ext cx="31254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b="1" sz="1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69"/>
          <p:cNvSpPr txBox="1"/>
          <p:nvPr>
            <p:ph idx="7" type="title"/>
          </p:nvPr>
        </p:nvSpPr>
        <p:spPr>
          <a:xfrm>
            <a:off x="4434625" y="3046125"/>
            <a:ext cx="2808000" cy="342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69"/>
          <p:cNvSpPr txBox="1"/>
          <p:nvPr>
            <p:ph idx="8" type="title"/>
          </p:nvPr>
        </p:nvSpPr>
        <p:spPr>
          <a:xfrm>
            <a:off x="4428325" y="3871725"/>
            <a:ext cx="31254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b="1" sz="1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69"/>
          <p:cNvSpPr txBox="1"/>
          <p:nvPr>
            <p:ph idx="9" type="title"/>
          </p:nvPr>
        </p:nvSpPr>
        <p:spPr>
          <a:xfrm>
            <a:off x="4434625" y="4265325"/>
            <a:ext cx="2808000" cy="342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pic>
        <p:nvPicPr>
          <p:cNvPr id="34" name="Google Shape;34;p69"/>
          <p:cNvPicPr preferRelativeResize="0"/>
          <p:nvPr/>
        </p:nvPicPr>
        <p:blipFill rotWithShape="1">
          <a:blip r:embed="rId7">
            <a:alphaModFix/>
          </a:blip>
          <a:srcRect b="30446" l="18350" r="19039" t="29492"/>
          <a:stretch/>
        </p:blipFill>
        <p:spPr>
          <a:xfrm>
            <a:off x="75482" y="120750"/>
            <a:ext cx="1230295"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70"/>
          <p:cNvSpPr txBox="1"/>
          <p:nvPr>
            <p:ph type="title"/>
          </p:nvPr>
        </p:nvSpPr>
        <p:spPr>
          <a:xfrm>
            <a:off x="311700" y="219350"/>
            <a:ext cx="69660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p:txBody>
      </p:sp>
      <p:sp>
        <p:nvSpPr>
          <p:cNvPr id="37" name="Google Shape;37;p70"/>
          <p:cNvSpPr txBox="1"/>
          <p:nvPr>
            <p:ph idx="1" type="body"/>
          </p:nvPr>
        </p:nvSpPr>
        <p:spPr>
          <a:xfrm>
            <a:off x="311700" y="1502350"/>
            <a:ext cx="6966000" cy="2864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8" name="Google Shape;38;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39" name="Google Shape;39;p70"/>
          <p:cNvPicPr preferRelativeResize="0"/>
          <p:nvPr/>
        </p:nvPicPr>
        <p:blipFill rotWithShape="1">
          <a:blip r:embed="rId2">
            <a:alphaModFix/>
          </a:blip>
          <a:srcRect b="0" l="30020" r="53428" t="0"/>
          <a:stretch/>
        </p:blipFill>
        <p:spPr>
          <a:xfrm rot="10800000">
            <a:off x="7277711" y="-2835023"/>
            <a:ext cx="1202939" cy="10174413"/>
          </a:xfrm>
          <a:prstGeom prst="rect">
            <a:avLst/>
          </a:prstGeom>
          <a:noFill/>
          <a:ln>
            <a:noFill/>
          </a:ln>
        </p:spPr>
      </p:pic>
      <p:sp>
        <p:nvSpPr>
          <p:cNvPr id="40" name="Google Shape;40;p70"/>
          <p:cNvSpPr/>
          <p:nvPr/>
        </p:nvSpPr>
        <p:spPr>
          <a:xfrm rot="5400000">
            <a:off x="3472684" y="1744775"/>
            <a:ext cx="10330800" cy="1171200"/>
          </a:xfrm>
          <a:prstGeom prst="rect">
            <a:avLst/>
          </a:pr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 name="Google Shape;41;p70"/>
          <p:cNvSpPr/>
          <p:nvPr/>
        </p:nvSpPr>
        <p:spPr>
          <a:xfrm>
            <a:off x="-561495" y="944445"/>
            <a:ext cx="1442615" cy="342487"/>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2" name="Google Shape;42;p70"/>
          <p:cNvPicPr preferRelativeResize="0"/>
          <p:nvPr/>
        </p:nvPicPr>
        <p:blipFill rotWithShape="1">
          <a:blip r:embed="rId3">
            <a:alphaModFix/>
          </a:blip>
          <a:srcRect b="30446" l="18350" r="19039" t="29492"/>
          <a:stretch/>
        </p:blipFill>
        <p:spPr>
          <a:xfrm>
            <a:off x="81082" y="4663225"/>
            <a:ext cx="1230295"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71"/>
          <p:cNvSpPr txBox="1"/>
          <p:nvPr>
            <p:ph type="title"/>
          </p:nvPr>
        </p:nvSpPr>
        <p:spPr>
          <a:xfrm>
            <a:off x="587250" y="2150850"/>
            <a:ext cx="82452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sp>
        <p:nvSpPr>
          <p:cNvPr id="45" name="Google Shape;4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6" name="Google Shape;46;p71"/>
          <p:cNvPicPr preferRelativeResize="0"/>
          <p:nvPr/>
        </p:nvPicPr>
        <p:blipFill rotWithShape="1">
          <a:blip r:embed="rId2">
            <a:alphaModFix/>
          </a:blip>
          <a:srcRect b="0" l="34847" r="50567" t="32423"/>
          <a:stretch/>
        </p:blipFill>
        <p:spPr>
          <a:xfrm>
            <a:off x="-181943" y="-325559"/>
            <a:ext cx="829049" cy="5469063"/>
          </a:xfrm>
          <a:prstGeom prst="rect">
            <a:avLst/>
          </a:prstGeom>
          <a:noFill/>
          <a:ln>
            <a:noFill/>
          </a:ln>
        </p:spPr>
      </p:pic>
      <p:sp>
        <p:nvSpPr>
          <p:cNvPr id="47" name="Google Shape;47;p71"/>
          <p:cNvSpPr/>
          <p:nvPr/>
        </p:nvSpPr>
        <p:spPr>
          <a:xfrm>
            <a:off x="-761406" y="-324705"/>
            <a:ext cx="990600" cy="5467500"/>
          </a:xfrm>
          <a:prstGeom prst="rect">
            <a:avLst/>
          </a:pr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 name="Google Shape;48;p71"/>
          <p:cNvSpPr/>
          <p:nvPr/>
        </p:nvSpPr>
        <p:spPr>
          <a:xfrm>
            <a:off x="-266106" y="343007"/>
            <a:ext cx="1442615" cy="342487"/>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9" name="Google Shape;49;p71"/>
          <p:cNvPicPr preferRelativeResize="0"/>
          <p:nvPr/>
        </p:nvPicPr>
        <p:blipFill rotWithShape="1">
          <a:blip r:embed="rId3">
            <a:alphaModFix/>
          </a:blip>
          <a:srcRect b="30446" l="18350" r="19039" t="29492"/>
          <a:stretch/>
        </p:blipFill>
        <p:spPr>
          <a:xfrm>
            <a:off x="7790857" y="130550"/>
            <a:ext cx="1230295" cy="393600"/>
          </a:xfrm>
          <a:prstGeom prst="rect">
            <a:avLst/>
          </a:prstGeom>
          <a:noFill/>
          <a:ln>
            <a:noFill/>
          </a:ln>
        </p:spPr>
      </p:pic>
      <p:pic>
        <p:nvPicPr>
          <p:cNvPr id="50" name="Google Shape;50;p71"/>
          <p:cNvPicPr preferRelativeResize="0"/>
          <p:nvPr/>
        </p:nvPicPr>
        <p:blipFill rotWithShape="1">
          <a:blip r:embed="rId4">
            <a:alphaModFix/>
          </a:blip>
          <a:srcRect b="0" l="8172" r="0" t="9461"/>
          <a:stretch/>
        </p:blipFill>
        <p:spPr>
          <a:xfrm>
            <a:off x="6560550" y="115313"/>
            <a:ext cx="1230300" cy="42406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7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53" name="Google Shape;53;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72"/>
          <p:cNvSpPr/>
          <p:nvPr/>
        </p:nvSpPr>
        <p:spPr>
          <a:xfrm>
            <a:off x="-337973" y="4457807"/>
            <a:ext cx="1442615" cy="342487"/>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 name="Google Shape;55;p72"/>
          <p:cNvSpPr/>
          <p:nvPr/>
        </p:nvSpPr>
        <p:spPr>
          <a:xfrm rot="10800000">
            <a:off x="8102015" y="343206"/>
            <a:ext cx="1442615" cy="342487"/>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73"/>
          <p:cNvSpPr txBox="1"/>
          <p:nvPr>
            <p:ph type="title"/>
          </p:nvPr>
        </p:nvSpPr>
        <p:spPr>
          <a:xfrm>
            <a:off x="311700" y="216425"/>
            <a:ext cx="69660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p:txBody>
      </p:sp>
      <p:sp>
        <p:nvSpPr>
          <p:cNvPr id="58" name="Google Shape;58;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73"/>
          <p:cNvPicPr preferRelativeResize="0"/>
          <p:nvPr/>
        </p:nvPicPr>
        <p:blipFill rotWithShape="1">
          <a:blip r:embed="rId2">
            <a:alphaModFix/>
          </a:blip>
          <a:srcRect b="0" l="30021" r="53428" t="0"/>
          <a:stretch/>
        </p:blipFill>
        <p:spPr>
          <a:xfrm rot="10800000">
            <a:off x="7277711" y="-2835023"/>
            <a:ext cx="1202939" cy="10174413"/>
          </a:xfrm>
          <a:prstGeom prst="rect">
            <a:avLst/>
          </a:prstGeom>
          <a:noFill/>
          <a:ln>
            <a:noFill/>
          </a:ln>
        </p:spPr>
      </p:pic>
      <p:sp>
        <p:nvSpPr>
          <p:cNvPr id="60" name="Google Shape;60;p73"/>
          <p:cNvSpPr/>
          <p:nvPr/>
        </p:nvSpPr>
        <p:spPr>
          <a:xfrm rot="5400000">
            <a:off x="3472684" y="1744775"/>
            <a:ext cx="10330800" cy="1171200"/>
          </a:xfrm>
          <a:prstGeom prst="rect">
            <a:avLst/>
          </a:pr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61" name="Google Shape;61;p73"/>
          <p:cNvPicPr preferRelativeResize="0"/>
          <p:nvPr/>
        </p:nvPicPr>
        <p:blipFill rotWithShape="1">
          <a:blip r:embed="rId3">
            <a:alphaModFix/>
          </a:blip>
          <a:srcRect b="0" l="0" r="0" t="0"/>
          <a:stretch/>
        </p:blipFill>
        <p:spPr>
          <a:xfrm>
            <a:off x="1291525" y="2926416"/>
            <a:ext cx="340363" cy="334615"/>
          </a:xfrm>
          <a:prstGeom prst="rect">
            <a:avLst/>
          </a:prstGeom>
          <a:noFill/>
          <a:ln>
            <a:noFill/>
          </a:ln>
        </p:spPr>
      </p:pic>
      <p:pic>
        <p:nvPicPr>
          <p:cNvPr id="62" name="Google Shape;62;p73"/>
          <p:cNvPicPr preferRelativeResize="0"/>
          <p:nvPr/>
        </p:nvPicPr>
        <p:blipFill rotWithShape="1">
          <a:blip r:embed="rId4">
            <a:alphaModFix/>
          </a:blip>
          <a:srcRect b="0" l="0" r="0" t="0"/>
          <a:stretch/>
        </p:blipFill>
        <p:spPr>
          <a:xfrm>
            <a:off x="1291525" y="1776123"/>
            <a:ext cx="336299" cy="330619"/>
          </a:xfrm>
          <a:prstGeom prst="rect">
            <a:avLst/>
          </a:prstGeom>
          <a:noFill/>
          <a:ln>
            <a:noFill/>
          </a:ln>
        </p:spPr>
      </p:pic>
      <p:sp>
        <p:nvSpPr>
          <p:cNvPr id="63" name="Google Shape;63;p73"/>
          <p:cNvSpPr/>
          <p:nvPr/>
        </p:nvSpPr>
        <p:spPr>
          <a:xfrm>
            <a:off x="-561495" y="944445"/>
            <a:ext cx="1442615" cy="342487"/>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EE323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64" name="Google Shape;64;p73"/>
          <p:cNvPicPr preferRelativeResize="0"/>
          <p:nvPr/>
        </p:nvPicPr>
        <p:blipFill rotWithShape="1">
          <a:blip r:embed="rId5">
            <a:alphaModFix/>
          </a:blip>
          <a:srcRect b="0" l="0" r="0" t="0"/>
          <a:stretch/>
        </p:blipFill>
        <p:spPr>
          <a:xfrm>
            <a:off x="1291525" y="4148430"/>
            <a:ext cx="340363" cy="371794"/>
          </a:xfrm>
          <a:prstGeom prst="rect">
            <a:avLst/>
          </a:prstGeom>
          <a:noFill/>
          <a:ln>
            <a:noFill/>
          </a:ln>
        </p:spPr>
      </p:pic>
      <p:sp>
        <p:nvSpPr>
          <p:cNvPr id="65" name="Google Shape;65;p73"/>
          <p:cNvSpPr txBox="1"/>
          <p:nvPr>
            <p:ph idx="1" type="subTitle"/>
          </p:nvPr>
        </p:nvSpPr>
        <p:spPr>
          <a:xfrm>
            <a:off x="1812325" y="1655088"/>
            <a:ext cx="4383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EE3236"/>
              </a:buClr>
              <a:buSzPts val="1600"/>
              <a:buNone/>
              <a:defRPr sz="1600">
                <a:solidFill>
                  <a:srgbClr val="EE3236"/>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6" name="Google Shape;66;p73"/>
          <p:cNvSpPr txBox="1"/>
          <p:nvPr>
            <p:ph idx="2" type="subTitle"/>
          </p:nvPr>
        </p:nvSpPr>
        <p:spPr>
          <a:xfrm>
            <a:off x="1812325" y="2044013"/>
            <a:ext cx="4383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7" name="Google Shape;67;p73"/>
          <p:cNvSpPr txBox="1"/>
          <p:nvPr>
            <p:ph idx="3" type="subTitle"/>
          </p:nvPr>
        </p:nvSpPr>
        <p:spPr>
          <a:xfrm>
            <a:off x="1812325" y="2798088"/>
            <a:ext cx="4383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EE3236"/>
              </a:buClr>
              <a:buSzPts val="1600"/>
              <a:buNone/>
              <a:defRPr sz="1600">
                <a:solidFill>
                  <a:srgbClr val="EE3236"/>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73"/>
          <p:cNvSpPr txBox="1"/>
          <p:nvPr>
            <p:ph idx="4" type="subTitle"/>
          </p:nvPr>
        </p:nvSpPr>
        <p:spPr>
          <a:xfrm>
            <a:off x="1812325" y="3187013"/>
            <a:ext cx="4383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9" name="Google Shape;69;p73"/>
          <p:cNvSpPr txBox="1"/>
          <p:nvPr>
            <p:ph idx="5" type="subTitle"/>
          </p:nvPr>
        </p:nvSpPr>
        <p:spPr>
          <a:xfrm>
            <a:off x="1812325" y="4017288"/>
            <a:ext cx="4383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EE3236"/>
              </a:buClr>
              <a:buSzPts val="1600"/>
              <a:buNone/>
              <a:defRPr sz="1600">
                <a:solidFill>
                  <a:srgbClr val="EE3236"/>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0" name="Google Shape;70;p73"/>
          <p:cNvSpPr txBox="1"/>
          <p:nvPr>
            <p:ph idx="6" type="subTitle"/>
          </p:nvPr>
        </p:nvSpPr>
        <p:spPr>
          <a:xfrm>
            <a:off x="1812325" y="4406213"/>
            <a:ext cx="4383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b="1"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4" name="Google Shape;74;p7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5" name="Google Shape;75;p7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6" name="Google Shape;76;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7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9" name="Google Shape;7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7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2" name="Google Shape;82;p7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3" name="Google Shape;83;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
        <p:nvSpPr>
          <p:cNvPr id="8" name="Google Shape;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6.png"/><Relationship Id="rId9"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56.png"/><Relationship Id="rId7" Type="http://schemas.openxmlformats.org/officeDocument/2006/relationships/image" Target="../media/image39.png"/><Relationship Id="rId8"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7.png"/><Relationship Id="rId6" Type="http://schemas.openxmlformats.org/officeDocument/2006/relationships/image" Target="../media/image19.png"/><Relationship Id="rId7"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15f3b8666c_2_0"/>
          <p:cNvSpPr txBox="1"/>
          <p:nvPr>
            <p:ph type="ctrTitle"/>
          </p:nvPr>
        </p:nvSpPr>
        <p:spPr>
          <a:xfrm>
            <a:off x="1121550" y="1467902"/>
            <a:ext cx="7335600" cy="2296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1" lang="en-US"/>
              <a:t>Sentiment Analysis using </a:t>
            </a:r>
            <a:r>
              <a:rPr b="1" lang="en-US">
                <a:solidFill>
                  <a:srgbClr val="E73135"/>
                </a:solidFill>
              </a:rPr>
              <a:t>Hugging Face Transformer</a:t>
            </a:r>
            <a:endParaRPr>
              <a:solidFill>
                <a:srgbClr val="E73135"/>
              </a:solidFill>
            </a:endParaRPr>
          </a:p>
        </p:txBody>
      </p:sp>
      <p:pic>
        <p:nvPicPr>
          <p:cNvPr id="89" name="Google Shape;89;g215f3b8666c_2_0"/>
          <p:cNvPicPr preferRelativeResize="0"/>
          <p:nvPr/>
        </p:nvPicPr>
        <p:blipFill rotWithShape="1">
          <a:blip r:embed="rId3">
            <a:alphaModFix/>
          </a:blip>
          <a:srcRect b="0" l="0" r="0" t="83214"/>
          <a:stretch/>
        </p:blipFill>
        <p:spPr>
          <a:xfrm>
            <a:off x="727350" y="4685775"/>
            <a:ext cx="8492851" cy="475200"/>
          </a:xfrm>
          <a:prstGeom prst="rect">
            <a:avLst/>
          </a:prstGeom>
          <a:noFill/>
          <a:ln>
            <a:noFill/>
          </a:ln>
        </p:spPr>
      </p:pic>
      <p:pic>
        <p:nvPicPr>
          <p:cNvPr id="90" name="Google Shape;90;g215f3b8666c_2_0"/>
          <p:cNvPicPr preferRelativeResize="0"/>
          <p:nvPr/>
        </p:nvPicPr>
        <p:blipFill rotWithShape="1">
          <a:blip r:embed="rId4">
            <a:alphaModFix/>
          </a:blip>
          <a:srcRect b="13060" l="0" r="0" t="16343"/>
          <a:stretch/>
        </p:blipFill>
        <p:spPr>
          <a:xfrm>
            <a:off x="7505300" y="244850"/>
            <a:ext cx="1223651" cy="8638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
          <p:cNvSpPr txBox="1"/>
          <p:nvPr>
            <p:ph type="title"/>
          </p:nvPr>
        </p:nvSpPr>
        <p:spPr>
          <a:xfrm>
            <a:off x="261900" y="1509525"/>
            <a:ext cx="31992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667"/>
              <a:buNone/>
            </a:pPr>
            <a:r>
              <a:rPr lang="en-US"/>
              <a:t>Agenda of the day</a:t>
            </a:r>
            <a:endParaRPr/>
          </a:p>
        </p:txBody>
      </p:sp>
      <p:sp>
        <p:nvSpPr>
          <p:cNvPr id="257" name="Google Shape;257;p2"/>
          <p:cNvSpPr/>
          <p:nvPr/>
        </p:nvSpPr>
        <p:spPr>
          <a:xfrm rot="-2095032">
            <a:off x="7165821" y="1352583"/>
            <a:ext cx="3361419" cy="3294191"/>
          </a:xfrm>
          <a:custGeom>
            <a:rect b="b" l="l" r="r" t="t"/>
            <a:pathLst>
              <a:path extrusionOk="0" h="466725" w="47625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595959">
              <a:alpha val="16862"/>
            </a:srgbClr>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nvGrpSpPr>
          <p:cNvPr id="258" name="Google Shape;258;p2"/>
          <p:cNvGrpSpPr/>
          <p:nvPr/>
        </p:nvGrpSpPr>
        <p:grpSpPr>
          <a:xfrm flipH="1">
            <a:off x="7826086" y="1410162"/>
            <a:ext cx="2289617" cy="3902140"/>
            <a:chOff x="4348215" y="-3215"/>
            <a:chExt cx="3492932" cy="6862715"/>
          </a:xfrm>
        </p:grpSpPr>
        <p:sp>
          <p:nvSpPr>
            <p:cNvPr id="259" name="Google Shape;259;p2"/>
            <p:cNvSpPr/>
            <p:nvPr/>
          </p:nvSpPr>
          <p:spPr>
            <a:xfrm>
              <a:off x="7175064" y="2830854"/>
              <a:ext cx="227171" cy="124301"/>
            </a:xfrm>
            <a:custGeom>
              <a:rect b="b" l="l" r="r" t="t"/>
              <a:pathLst>
                <a:path extrusionOk="0" h="124301" w="22717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0" name="Google Shape;260;p2"/>
            <p:cNvSpPr/>
            <p:nvPr/>
          </p:nvSpPr>
          <p:spPr>
            <a:xfrm>
              <a:off x="7212354" y="2887004"/>
              <a:ext cx="210026" cy="128587"/>
            </a:xfrm>
            <a:custGeom>
              <a:rect b="b" l="l" r="r" t="t"/>
              <a:pathLst>
                <a:path extrusionOk="0" h="128587" w="210026">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1" name="Google Shape;261;p2"/>
            <p:cNvSpPr/>
            <p:nvPr/>
          </p:nvSpPr>
          <p:spPr>
            <a:xfrm>
              <a:off x="6676144" y="3952137"/>
              <a:ext cx="98583" cy="334327"/>
            </a:xfrm>
            <a:custGeom>
              <a:rect b="b" l="l" r="r" t="t"/>
              <a:pathLst>
                <a:path extrusionOk="0" h="334327" w="98583">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2" name="Google Shape;262;p2"/>
            <p:cNvSpPr/>
            <p:nvPr/>
          </p:nvSpPr>
          <p:spPr>
            <a:xfrm>
              <a:off x="7238500" y="5847945"/>
              <a:ext cx="55721" cy="197167"/>
            </a:xfrm>
            <a:custGeom>
              <a:rect b="b" l="l" r="r" t="t"/>
              <a:pathLst>
                <a:path extrusionOk="0" h="197167" w="55721">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3" name="Google Shape;263;p2"/>
            <p:cNvSpPr/>
            <p:nvPr/>
          </p:nvSpPr>
          <p:spPr>
            <a:xfrm>
              <a:off x="7258645" y="2938439"/>
              <a:ext cx="180022" cy="115728"/>
            </a:xfrm>
            <a:custGeom>
              <a:rect b="b" l="l" r="r" t="t"/>
              <a:pathLst>
                <a:path extrusionOk="0" h="115728" w="180022">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4" name="Google Shape;264;p2"/>
            <p:cNvSpPr/>
            <p:nvPr/>
          </p:nvSpPr>
          <p:spPr>
            <a:xfrm>
              <a:off x="7200699" y="3407783"/>
              <a:ext cx="21431" cy="42862"/>
            </a:xfrm>
            <a:custGeom>
              <a:rect b="b" l="l" r="r" t="t"/>
              <a:pathLst>
                <a:path extrusionOk="0" h="42862" w="21431">
                  <a:moveTo>
                    <a:pt x="3297" y="11359"/>
                  </a:moveTo>
                  <a:cubicBezTo>
                    <a:pt x="2868" y="21217"/>
                    <a:pt x="4154" y="31075"/>
                    <a:pt x="6297" y="40505"/>
                  </a:cubicBezTo>
                  <a:lnTo>
                    <a:pt x="19584" y="27218"/>
                  </a:lnTo>
                  <a:lnTo>
                    <a:pt x="13155" y="3215"/>
                  </a:lnTo>
                  <a:lnTo>
                    <a:pt x="3297" y="11359"/>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5" name="Google Shape;265;p2"/>
            <p:cNvSpPr/>
            <p:nvPr/>
          </p:nvSpPr>
          <p:spPr>
            <a:xfrm>
              <a:off x="7208068" y="3045595"/>
              <a:ext cx="300037" cy="458628"/>
            </a:xfrm>
            <a:custGeom>
              <a:rect b="b" l="l" r="r" t="t"/>
              <a:pathLst>
                <a:path extrusionOk="0" h="458628" w="300037">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6" name="Google Shape;266;p2"/>
            <p:cNvSpPr/>
            <p:nvPr/>
          </p:nvSpPr>
          <p:spPr>
            <a:xfrm>
              <a:off x="6726722" y="4008715"/>
              <a:ext cx="60007" cy="287178"/>
            </a:xfrm>
            <a:custGeom>
              <a:rect b="b" l="l" r="r" t="t"/>
              <a:pathLst>
                <a:path extrusionOk="0" h="287178" w="60007">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7" name="Google Shape;267;p2"/>
            <p:cNvSpPr/>
            <p:nvPr/>
          </p:nvSpPr>
          <p:spPr>
            <a:xfrm>
              <a:off x="6777728" y="4008715"/>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8" name="Google Shape;268;p2"/>
            <p:cNvSpPr/>
            <p:nvPr/>
          </p:nvSpPr>
          <p:spPr>
            <a:xfrm>
              <a:off x="7228642" y="3014305"/>
              <a:ext cx="244316" cy="252888"/>
            </a:xfrm>
            <a:custGeom>
              <a:rect b="b" l="l" r="r" t="t"/>
              <a:pathLst>
                <a:path extrusionOk="0" h="252888" w="244316">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9" name="Google Shape;269;p2"/>
            <p:cNvSpPr/>
            <p:nvPr/>
          </p:nvSpPr>
          <p:spPr>
            <a:xfrm>
              <a:off x="6984325" y="2508528"/>
              <a:ext cx="265747" cy="257175"/>
            </a:xfrm>
            <a:custGeom>
              <a:rect b="b" l="l" r="r" t="t"/>
              <a:pathLst>
                <a:path extrusionOk="0" h="257175" w="265747">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0" name="Google Shape;270;p2"/>
            <p:cNvSpPr/>
            <p:nvPr/>
          </p:nvSpPr>
          <p:spPr>
            <a:xfrm>
              <a:off x="6799588" y="2266355"/>
              <a:ext cx="342900" cy="342900"/>
            </a:xfrm>
            <a:custGeom>
              <a:rect b="b" l="l" r="r" t="t"/>
              <a:pathLst>
                <a:path extrusionOk="0" h="342900" w="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1" name="Google Shape;271;p2"/>
            <p:cNvSpPr/>
            <p:nvPr/>
          </p:nvSpPr>
          <p:spPr>
            <a:xfrm>
              <a:off x="7057620" y="2570678"/>
              <a:ext cx="261461" cy="295751"/>
            </a:xfrm>
            <a:custGeom>
              <a:rect b="b" l="l" r="r" t="t"/>
              <a:pathLst>
                <a:path extrusionOk="0" h="295751" w="26146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2" name="Google Shape;272;p2"/>
            <p:cNvSpPr/>
            <p:nvPr/>
          </p:nvSpPr>
          <p:spPr>
            <a:xfrm>
              <a:off x="6592562" y="3826121"/>
              <a:ext cx="154305" cy="424338"/>
            </a:xfrm>
            <a:custGeom>
              <a:rect b="b" l="l" r="r" t="t"/>
              <a:pathLst>
                <a:path extrusionOk="0" h="424338" w="154305">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3" name="Google Shape;273;p2"/>
            <p:cNvSpPr/>
            <p:nvPr/>
          </p:nvSpPr>
          <p:spPr>
            <a:xfrm>
              <a:off x="6637139" y="3908417"/>
              <a:ext cx="124301" cy="355758"/>
            </a:xfrm>
            <a:custGeom>
              <a:rect b="b" l="l" r="r" t="t"/>
              <a:pathLst>
                <a:path extrusionOk="0" h="355758" w="124301">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4" name="Google Shape;274;p2"/>
            <p:cNvSpPr/>
            <p:nvPr/>
          </p:nvSpPr>
          <p:spPr>
            <a:xfrm>
              <a:off x="6496122" y="3624667"/>
              <a:ext cx="175736" cy="587216"/>
            </a:xfrm>
            <a:custGeom>
              <a:rect b="b" l="l" r="r" t="t"/>
              <a:pathLst>
                <a:path extrusionOk="0" h="587216" w="17573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5" name="Google Shape;275;p2"/>
            <p:cNvSpPr/>
            <p:nvPr/>
          </p:nvSpPr>
          <p:spPr>
            <a:xfrm>
              <a:off x="7136916" y="2725412"/>
              <a:ext cx="210026" cy="184308"/>
            </a:xfrm>
            <a:custGeom>
              <a:rect b="b" l="l" r="r" t="t"/>
              <a:pathLst>
                <a:path extrusionOk="0" h="184308" w="210026">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6" name="Google Shape;276;p2"/>
            <p:cNvSpPr/>
            <p:nvPr/>
          </p:nvSpPr>
          <p:spPr>
            <a:xfrm>
              <a:off x="6915745" y="2392799"/>
              <a:ext cx="295751" cy="278606"/>
            </a:xfrm>
            <a:custGeom>
              <a:rect b="b" l="l" r="r" t="t"/>
              <a:pathLst>
                <a:path extrusionOk="0" h="278606" w="295751">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7" name="Google Shape;277;p2"/>
            <p:cNvSpPr/>
            <p:nvPr/>
          </p:nvSpPr>
          <p:spPr>
            <a:xfrm>
              <a:off x="6819305" y="4280464"/>
              <a:ext cx="12858" cy="17145"/>
            </a:xfrm>
            <a:custGeom>
              <a:rect b="b" l="l" r="r" t="t"/>
              <a:pathLst>
                <a:path extrusionOk="0" h="17145" w="12858">
                  <a:moveTo>
                    <a:pt x="9216" y="3215"/>
                  </a:moveTo>
                  <a:lnTo>
                    <a:pt x="9216" y="3215"/>
                  </a:lnTo>
                  <a:cubicBezTo>
                    <a:pt x="7072" y="5358"/>
                    <a:pt x="5358" y="7501"/>
                    <a:pt x="3215" y="9644"/>
                  </a:cubicBezTo>
                  <a:lnTo>
                    <a:pt x="10501" y="14787"/>
                  </a:lnTo>
                  <a:cubicBezTo>
                    <a:pt x="10073" y="10930"/>
                    <a:pt x="9644" y="7072"/>
                    <a:pt x="9216"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8" name="Google Shape;278;p2"/>
            <p:cNvSpPr/>
            <p:nvPr/>
          </p:nvSpPr>
          <p:spPr>
            <a:xfrm>
              <a:off x="6338387" y="2212348"/>
              <a:ext cx="64293" cy="55721"/>
            </a:xfrm>
            <a:custGeom>
              <a:rect b="b" l="l" r="r" t="t"/>
              <a:pathLst>
                <a:path extrusionOk="0" h="55721" w="64293">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9" name="Google Shape;279;p2"/>
            <p:cNvSpPr/>
            <p:nvPr/>
          </p:nvSpPr>
          <p:spPr>
            <a:xfrm>
              <a:off x="6814161" y="4192167"/>
              <a:ext cx="12858" cy="68580"/>
            </a:xfrm>
            <a:custGeom>
              <a:rect b="b" l="l" r="r" t="t"/>
              <a:pathLst>
                <a:path extrusionOk="0" h="68580" w="12858">
                  <a:moveTo>
                    <a:pt x="3215" y="69223"/>
                  </a:moveTo>
                  <a:lnTo>
                    <a:pt x="3215" y="69223"/>
                  </a:lnTo>
                  <a:cubicBezTo>
                    <a:pt x="5787" y="66223"/>
                    <a:pt x="8358" y="63651"/>
                    <a:pt x="10930" y="60651"/>
                  </a:cubicBezTo>
                  <a:cubicBezTo>
                    <a:pt x="8358" y="41362"/>
                    <a:pt x="5787" y="22074"/>
                    <a:pt x="3215" y="3215"/>
                  </a:cubicBezTo>
                  <a:lnTo>
                    <a:pt x="3215" y="69223"/>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0" name="Google Shape;280;p2"/>
            <p:cNvSpPr/>
            <p:nvPr/>
          </p:nvSpPr>
          <p:spPr>
            <a:xfrm>
              <a:off x="6362390" y="2291644"/>
              <a:ext cx="38576" cy="90011"/>
            </a:xfrm>
            <a:custGeom>
              <a:rect b="b" l="l" r="r" t="t"/>
              <a:pathLst>
                <a:path extrusionOk="0" h="90011" w="38576">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1" name="Google Shape;281;p2"/>
            <p:cNvSpPr/>
            <p:nvPr/>
          </p:nvSpPr>
          <p:spPr>
            <a:xfrm>
              <a:off x="6814161" y="4318611"/>
              <a:ext cx="8572" cy="8572"/>
            </a:xfrm>
            <a:custGeom>
              <a:rect b="b" l="l" r="r" t="t"/>
              <a:pathLst>
                <a:path extrusionOk="0" h="8572" w="8572">
                  <a:moveTo>
                    <a:pt x="3215" y="5358"/>
                  </a:moveTo>
                  <a:cubicBezTo>
                    <a:pt x="4929" y="5787"/>
                    <a:pt x="6644" y="6644"/>
                    <a:pt x="8358" y="7072"/>
                  </a:cubicBezTo>
                  <a:lnTo>
                    <a:pt x="3215" y="3215"/>
                  </a:lnTo>
                  <a:lnTo>
                    <a:pt x="3215" y="5358"/>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2" name="Google Shape;282;p2"/>
            <p:cNvSpPr/>
            <p:nvPr/>
          </p:nvSpPr>
          <p:spPr>
            <a:xfrm>
              <a:off x="6554843" y="3714250"/>
              <a:ext cx="167163" cy="514350"/>
            </a:xfrm>
            <a:custGeom>
              <a:rect b="b" l="l" r="r" t="t"/>
              <a:pathLst>
                <a:path extrusionOk="0" h="514350" w="167163">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3" name="Google Shape;283;p2"/>
            <p:cNvSpPr/>
            <p:nvPr/>
          </p:nvSpPr>
          <p:spPr>
            <a:xfrm>
              <a:off x="6783300" y="4332327"/>
              <a:ext cx="55721" cy="38576"/>
            </a:xfrm>
            <a:custGeom>
              <a:rect b="b" l="l" r="r" t="t"/>
              <a:pathLst>
                <a:path extrusionOk="0" h="38576" w="55721">
                  <a:moveTo>
                    <a:pt x="52935" y="38362"/>
                  </a:moveTo>
                  <a:cubicBezTo>
                    <a:pt x="52935" y="32361"/>
                    <a:pt x="52507" y="26361"/>
                    <a:pt x="52078" y="20360"/>
                  </a:cubicBezTo>
                  <a:cubicBezTo>
                    <a:pt x="35790" y="14788"/>
                    <a:pt x="19503" y="9216"/>
                    <a:pt x="3215" y="3215"/>
                  </a:cubicBezTo>
                  <a:lnTo>
                    <a:pt x="52935" y="38362"/>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4" name="Google Shape;284;p2"/>
            <p:cNvSpPr/>
            <p:nvPr/>
          </p:nvSpPr>
          <p:spPr>
            <a:xfrm>
              <a:off x="6560415" y="3424499"/>
              <a:ext cx="8572" cy="12858"/>
            </a:xfrm>
            <a:custGeom>
              <a:rect b="b" l="l" r="r" t="t"/>
              <a:pathLst>
                <a:path extrusionOk="0" h="12858" w="8572">
                  <a:moveTo>
                    <a:pt x="3215" y="7072"/>
                  </a:moveTo>
                  <a:lnTo>
                    <a:pt x="6644" y="10501"/>
                  </a:lnTo>
                  <a:cubicBezTo>
                    <a:pt x="5358" y="7929"/>
                    <a:pt x="4072" y="5358"/>
                    <a:pt x="3215" y="3215"/>
                  </a:cubicBezTo>
                  <a:lnTo>
                    <a:pt x="3215" y="7072"/>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5" name="Google Shape;285;p2"/>
            <p:cNvSpPr/>
            <p:nvPr/>
          </p:nvSpPr>
          <p:spPr>
            <a:xfrm>
              <a:off x="7492246" y="3442073"/>
              <a:ext cx="145732" cy="210026"/>
            </a:xfrm>
            <a:custGeom>
              <a:rect b="b" l="l" r="r" t="t"/>
              <a:pathLst>
                <a:path extrusionOk="0" h="210026" w="145732">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6" name="Google Shape;286;p2"/>
            <p:cNvSpPr/>
            <p:nvPr/>
          </p:nvSpPr>
          <p:spPr>
            <a:xfrm>
              <a:off x="7343942" y="3174611"/>
              <a:ext cx="235743" cy="394335"/>
            </a:xfrm>
            <a:custGeom>
              <a:rect b="b" l="l" r="r" t="t"/>
              <a:pathLst>
                <a:path extrusionOk="0" h="394335" w="235743">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7" name="Google Shape;287;p2"/>
            <p:cNvSpPr/>
            <p:nvPr/>
          </p:nvSpPr>
          <p:spPr>
            <a:xfrm>
              <a:off x="7538538" y="3481935"/>
              <a:ext cx="102870" cy="132873"/>
            </a:xfrm>
            <a:custGeom>
              <a:rect b="b" l="l" r="r" t="t"/>
              <a:pathLst>
                <a:path extrusionOk="0" h="132873" w="102870">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8" name="Google Shape;288;p2"/>
            <p:cNvSpPr/>
            <p:nvPr/>
          </p:nvSpPr>
          <p:spPr>
            <a:xfrm>
              <a:off x="6316956" y="2133910"/>
              <a:ext cx="90011" cy="60007"/>
            </a:xfrm>
            <a:custGeom>
              <a:rect b="b" l="l" r="r" t="t"/>
              <a:pathLst>
                <a:path extrusionOk="0" h="60007" w="90011">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9" name="Google Shape;289;p2"/>
            <p:cNvSpPr/>
            <p:nvPr/>
          </p:nvSpPr>
          <p:spPr>
            <a:xfrm>
              <a:off x="7449812" y="3579233"/>
              <a:ext cx="34290" cy="81438"/>
            </a:xfrm>
            <a:custGeom>
              <a:rect b="b" l="l" r="r" t="t"/>
              <a:pathLst>
                <a:path extrusionOk="0" h="81438" w="34290">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0" name="Google Shape;290;p2"/>
            <p:cNvSpPr/>
            <p:nvPr/>
          </p:nvSpPr>
          <p:spPr>
            <a:xfrm>
              <a:off x="6270665" y="1672709"/>
              <a:ext cx="458628" cy="291465"/>
            </a:xfrm>
            <a:custGeom>
              <a:rect b="b" l="l" r="r" t="t"/>
              <a:pathLst>
                <a:path extrusionOk="0" h="291465" w="458628">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 name="Google Shape;291;p2"/>
            <p:cNvSpPr/>
            <p:nvPr/>
          </p:nvSpPr>
          <p:spPr>
            <a:xfrm>
              <a:off x="6295096" y="1940171"/>
              <a:ext cx="132873" cy="180022"/>
            </a:xfrm>
            <a:custGeom>
              <a:rect b="b" l="l" r="r" t="t"/>
              <a:pathLst>
                <a:path extrusionOk="0" h="180022" w="132873">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2" name="Google Shape;292;p2"/>
            <p:cNvSpPr/>
            <p:nvPr/>
          </p:nvSpPr>
          <p:spPr>
            <a:xfrm>
              <a:off x="6283952" y="1785866"/>
              <a:ext cx="531495" cy="261461"/>
            </a:xfrm>
            <a:custGeom>
              <a:rect b="b" l="l" r="r" t="t"/>
              <a:pathLst>
                <a:path extrusionOk="0" h="261461" w="531495">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3" name="Google Shape;293;p2"/>
            <p:cNvSpPr/>
            <p:nvPr/>
          </p:nvSpPr>
          <p:spPr>
            <a:xfrm>
              <a:off x="6773442" y="2205490"/>
              <a:ext cx="304323" cy="278606"/>
            </a:xfrm>
            <a:custGeom>
              <a:rect b="b" l="l" r="r" t="t"/>
              <a:pathLst>
                <a:path extrusionOk="0" h="278606" w="304323">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4" name="Google Shape;294;p2"/>
            <p:cNvSpPr/>
            <p:nvPr/>
          </p:nvSpPr>
          <p:spPr>
            <a:xfrm>
              <a:off x="5728454" y="3630239"/>
              <a:ext cx="8572" cy="17145"/>
            </a:xfrm>
            <a:custGeom>
              <a:rect b="b" l="l" r="r" t="t"/>
              <a:pathLst>
                <a:path extrusionOk="0" h="17145" w="8572">
                  <a:moveTo>
                    <a:pt x="8358" y="13930"/>
                  </a:moveTo>
                  <a:cubicBezTo>
                    <a:pt x="8358" y="10073"/>
                    <a:pt x="8358" y="6644"/>
                    <a:pt x="8358" y="3215"/>
                  </a:cubicBezTo>
                  <a:lnTo>
                    <a:pt x="3215" y="8787"/>
                  </a:lnTo>
                  <a:lnTo>
                    <a:pt x="3215" y="8787"/>
                  </a:lnTo>
                  <a:cubicBezTo>
                    <a:pt x="4929" y="10501"/>
                    <a:pt x="6644" y="12216"/>
                    <a:pt x="8358" y="13930"/>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5" name="Google Shape;295;p2"/>
            <p:cNvSpPr/>
            <p:nvPr/>
          </p:nvSpPr>
          <p:spPr>
            <a:xfrm>
              <a:off x="5454563" y="3259907"/>
              <a:ext cx="77152" cy="77152"/>
            </a:xfrm>
            <a:custGeom>
              <a:rect b="b" l="l" r="r" t="t"/>
              <a:pathLst>
                <a:path extrusionOk="0" h="77152" w="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6" name="Google Shape;296;p2"/>
            <p:cNvSpPr/>
            <p:nvPr/>
          </p:nvSpPr>
          <p:spPr>
            <a:xfrm>
              <a:off x="5704022" y="3466505"/>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7" name="Google Shape;297;p2"/>
            <p:cNvSpPr/>
            <p:nvPr/>
          </p:nvSpPr>
          <p:spPr>
            <a:xfrm>
              <a:off x="5610582" y="3440359"/>
              <a:ext cx="98583" cy="102870"/>
            </a:xfrm>
            <a:custGeom>
              <a:rect b="b" l="l" r="r" t="t"/>
              <a:pathLst>
                <a:path extrusionOk="0" h="102870" w="98583">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8" name="Google Shape;298;p2"/>
            <p:cNvSpPr/>
            <p:nvPr/>
          </p:nvSpPr>
          <p:spPr>
            <a:xfrm>
              <a:off x="5334548" y="3122319"/>
              <a:ext cx="64293" cy="64293"/>
            </a:xfrm>
            <a:custGeom>
              <a:rect b="b" l="l" r="r" t="t"/>
              <a:pathLst>
                <a:path extrusionOk="0" h="64293" w="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9" name="Google Shape;299;p2"/>
            <p:cNvSpPr/>
            <p:nvPr/>
          </p:nvSpPr>
          <p:spPr>
            <a:xfrm>
              <a:off x="5388126" y="3184041"/>
              <a:ext cx="85725" cy="90011"/>
            </a:xfrm>
            <a:custGeom>
              <a:rect b="b" l="l" r="r" t="t"/>
              <a:pathLst>
                <a:path extrusionOk="0" h="90011" w="85725">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 name="Google Shape;300;p2"/>
            <p:cNvSpPr/>
            <p:nvPr/>
          </p:nvSpPr>
          <p:spPr>
            <a:xfrm>
              <a:off x="5520142" y="3312200"/>
              <a:ext cx="55721" cy="55721"/>
            </a:xfrm>
            <a:custGeom>
              <a:rect b="b" l="l" r="r" t="t"/>
              <a:pathLst>
                <a:path extrusionOk="0" h="55721" w="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1" name="Google Shape;301;p2"/>
            <p:cNvSpPr/>
            <p:nvPr/>
          </p:nvSpPr>
          <p:spPr>
            <a:xfrm>
              <a:off x="5568577" y="3402639"/>
              <a:ext cx="90011" cy="98583"/>
            </a:xfrm>
            <a:custGeom>
              <a:rect b="b" l="l" r="r" t="t"/>
              <a:pathLst>
                <a:path extrusionOk="0" h="98583" w="90011">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2" name="Google Shape;302;p2"/>
            <p:cNvSpPr/>
            <p:nvPr/>
          </p:nvSpPr>
          <p:spPr>
            <a:xfrm>
              <a:off x="5535144" y="3337060"/>
              <a:ext cx="85725" cy="102870"/>
            </a:xfrm>
            <a:custGeom>
              <a:rect b="b" l="l" r="r" t="t"/>
              <a:pathLst>
                <a:path extrusionOk="0" h="102870" w="85725">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3" name="Google Shape;303;p2"/>
            <p:cNvSpPr/>
            <p:nvPr/>
          </p:nvSpPr>
          <p:spPr>
            <a:xfrm>
              <a:off x="5310973" y="3095316"/>
              <a:ext cx="34290" cy="38576"/>
            </a:xfrm>
            <a:custGeom>
              <a:rect b="b" l="l" r="r" t="t"/>
              <a:pathLst>
                <a:path extrusionOk="0" h="38576" w="34290">
                  <a:moveTo>
                    <a:pt x="3215" y="24646"/>
                  </a:moveTo>
                  <a:cubicBezTo>
                    <a:pt x="5358" y="28503"/>
                    <a:pt x="7930" y="31932"/>
                    <a:pt x="10501" y="35790"/>
                  </a:cubicBezTo>
                  <a:lnTo>
                    <a:pt x="34933" y="11358"/>
                  </a:lnTo>
                  <a:cubicBezTo>
                    <a:pt x="31504" y="8787"/>
                    <a:pt x="28075" y="6215"/>
                    <a:pt x="24646" y="3215"/>
                  </a:cubicBezTo>
                  <a:lnTo>
                    <a:pt x="3215" y="2464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 name="Google Shape;304;p2"/>
            <p:cNvSpPr/>
            <p:nvPr/>
          </p:nvSpPr>
          <p:spPr>
            <a:xfrm>
              <a:off x="6202085" y="3276624"/>
              <a:ext cx="304323" cy="780097"/>
            </a:xfrm>
            <a:custGeom>
              <a:rect b="b" l="l" r="r" t="t"/>
              <a:pathLst>
                <a:path extrusionOk="0" h="780097" w="304323">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5" name="Google Shape;305;p2"/>
            <p:cNvSpPr/>
            <p:nvPr/>
          </p:nvSpPr>
          <p:spPr>
            <a:xfrm>
              <a:off x="6292525" y="3346918"/>
              <a:ext cx="317182" cy="797242"/>
            </a:xfrm>
            <a:custGeom>
              <a:rect b="b" l="l" r="r" t="t"/>
              <a:pathLst>
                <a:path extrusionOk="0" h="797242" w="31718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6" name="Google Shape;306;p2"/>
            <p:cNvSpPr/>
            <p:nvPr/>
          </p:nvSpPr>
          <p:spPr>
            <a:xfrm>
              <a:off x="6458402" y="3594664"/>
              <a:ext cx="188595" cy="587216"/>
            </a:xfrm>
            <a:custGeom>
              <a:rect b="b" l="l" r="r" t="t"/>
              <a:pathLst>
                <a:path extrusionOk="0" h="587216" w="188595">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7" name="Google Shape;307;p2"/>
            <p:cNvSpPr/>
            <p:nvPr/>
          </p:nvSpPr>
          <p:spPr>
            <a:xfrm>
              <a:off x="5688163" y="3529513"/>
              <a:ext cx="94297" cy="98583"/>
            </a:xfrm>
            <a:custGeom>
              <a:rect b="b" l="l" r="r" t="t"/>
              <a:pathLst>
                <a:path extrusionOk="0" h="98583" w="94297">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8" name="Google Shape;308;p2"/>
            <p:cNvSpPr/>
            <p:nvPr/>
          </p:nvSpPr>
          <p:spPr>
            <a:xfrm>
              <a:off x="5582293" y="2463951"/>
              <a:ext cx="840105" cy="1084421"/>
            </a:xfrm>
            <a:custGeom>
              <a:rect b="b" l="l" r="r" t="t"/>
              <a:pathLst>
                <a:path extrusionOk="0" h="1084421" w="840105">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9" name="Google Shape;309;p2"/>
            <p:cNvSpPr/>
            <p:nvPr/>
          </p:nvSpPr>
          <p:spPr>
            <a:xfrm>
              <a:off x="5947053" y="3832551"/>
              <a:ext cx="12858" cy="12858"/>
            </a:xfrm>
            <a:custGeom>
              <a:rect b="b" l="l" r="r" t="t"/>
              <a:pathLst>
                <a:path extrusionOk="0" h="12858" w="12858">
                  <a:moveTo>
                    <a:pt x="12644" y="10930"/>
                  </a:moveTo>
                  <a:cubicBezTo>
                    <a:pt x="11359" y="8358"/>
                    <a:pt x="9644" y="5786"/>
                    <a:pt x="8358" y="3215"/>
                  </a:cubicBezTo>
                  <a:lnTo>
                    <a:pt x="3215" y="3215"/>
                  </a:lnTo>
                  <a:cubicBezTo>
                    <a:pt x="6215" y="5786"/>
                    <a:pt x="9215" y="8358"/>
                    <a:pt x="12644" y="10930"/>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0" name="Google Shape;310;p2"/>
            <p:cNvSpPr/>
            <p:nvPr/>
          </p:nvSpPr>
          <p:spPr>
            <a:xfrm>
              <a:off x="5950053" y="3225617"/>
              <a:ext cx="522922" cy="771525"/>
            </a:xfrm>
            <a:custGeom>
              <a:rect b="b" l="l" r="r" t="t"/>
              <a:pathLst>
                <a:path extrusionOk="0" h="771525" w="522922">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1" name="Google Shape;311;p2"/>
            <p:cNvSpPr/>
            <p:nvPr/>
          </p:nvSpPr>
          <p:spPr>
            <a:xfrm>
              <a:off x="5633728" y="487132"/>
              <a:ext cx="600075" cy="347186"/>
            </a:xfrm>
            <a:custGeom>
              <a:rect b="b" l="l" r="r" t="t"/>
              <a:pathLst>
                <a:path extrusionOk="0" h="347186" w="600075">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2" name="Google Shape;312;p2"/>
            <p:cNvSpPr/>
            <p:nvPr/>
          </p:nvSpPr>
          <p:spPr>
            <a:xfrm>
              <a:off x="6729722" y="2099620"/>
              <a:ext cx="235743" cy="278606"/>
            </a:xfrm>
            <a:custGeom>
              <a:rect b="b" l="l" r="r" t="t"/>
              <a:pathLst>
                <a:path extrusionOk="0" h="278606" w="235743">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3" name="Google Shape;313;p2"/>
            <p:cNvSpPr/>
            <p:nvPr/>
          </p:nvSpPr>
          <p:spPr>
            <a:xfrm>
              <a:off x="7230356" y="2972300"/>
              <a:ext cx="227171" cy="210026"/>
            </a:xfrm>
            <a:custGeom>
              <a:rect b="b" l="l" r="r" t="t"/>
              <a:pathLst>
                <a:path extrusionOk="0" h="210026" w="227171">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4" name="Google Shape;314;p2"/>
            <p:cNvSpPr/>
            <p:nvPr/>
          </p:nvSpPr>
          <p:spPr>
            <a:xfrm>
              <a:off x="6349960" y="1149787"/>
              <a:ext cx="51435" cy="34290"/>
            </a:xfrm>
            <a:custGeom>
              <a:rect b="b" l="l" r="r" t="t"/>
              <a:pathLst>
                <a:path extrusionOk="0" h="34290" w="51435">
                  <a:moveTo>
                    <a:pt x="49078" y="30218"/>
                  </a:moveTo>
                  <a:lnTo>
                    <a:pt x="29361" y="5786"/>
                  </a:lnTo>
                  <a:cubicBezTo>
                    <a:pt x="20788" y="4501"/>
                    <a:pt x="11787" y="4072"/>
                    <a:pt x="3215" y="3215"/>
                  </a:cubicBezTo>
                  <a:lnTo>
                    <a:pt x="25503" y="31075"/>
                  </a:lnTo>
                  <a:cubicBezTo>
                    <a:pt x="33218" y="28504"/>
                    <a:pt x="41362" y="28504"/>
                    <a:pt x="49078" y="30218"/>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5" name="Google Shape;315;p2"/>
            <p:cNvSpPr/>
            <p:nvPr/>
          </p:nvSpPr>
          <p:spPr>
            <a:xfrm>
              <a:off x="6640568" y="2005322"/>
              <a:ext cx="270033" cy="321468"/>
            </a:xfrm>
            <a:custGeom>
              <a:rect b="b" l="l" r="r" t="t"/>
              <a:pathLst>
                <a:path extrusionOk="0" h="321468" w="270033">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6" name="Google Shape;316;p2"/>
            <p:cNvSpPr/>
            <p:nvPr/>
          </p:nvSpPr>
          <p:spPr>
            <a:xfrm>
              <a:off x="6745153" y="2144197"/>
              <a:ext cx="282892" cy="304323"/>
            </a:xfrm>
            <a:custGeom>
              <a:rect b="b" l="l" r="r" t="t"/>
              <a:pathLst>
                <a:path extrusionOk="0" h="304323" w="282892">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7" name="Google Shape;317;p2"/>
            <p:cNvSpPr/>
            <p:nvPr/>
          </p:nvSpPr>
          <p:spPr>
            <a:xfrm>
              <a:off x="5647015" y="3481935"/>
              <a:ext cx="98583" cy="102870"/>
            </a:xfrm>
            <a:custGeom>
              <a:rect b="b" l="l" r="r" t="t"/>
              <a:pathLst>
                <a:path extrusionOk="0" h="102870" w="98583">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8" name="Google Shape;318;p2"/>
            <p:cNvSpPr/>
            <p:nvPr/>
          </p:nvSpPr>
          <p:spPr>
            <a:xfrm>
              <a:off x="6529126" y="1899452"/>
              <a:ext cx="334327" cy="270033"/>
            </a:xfrm>
            <a:custGeom>
              <a:rect b="b" l="l" r="r" t="t"/>
              <a:pathLst>
                <a:path extrusionOk="0" h="270033" w="334327">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19" name="Google Shape;319;p2"/>
            <p:cNvSpPr/>
            <p:nvPr/>
          </p:nvSpPr>
          <p:spPr>
            <a:xfrm>
              <a:off x="6529126" y="2061472"/>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0" name="Google Shape;320;p2"/>
            <p:cNvSpPr/>
            <p:nvPr/>
          </p:nvSpPr>
          <p:spPr>
            <a:xfrm>
              <a:off x="6644426" y="1365814"/>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1" name="Google Shape;321;p2"/>
            <p:cNvSpPr/>
            <p:nvPr/>
          </p:nvSpPr>
          <p:spPr>
            <a:xfrm>
              <a:off x="6421969" y="1162645"/>
              <a:ext cx="227171" cy="205740"/>
            </a:xfrm>
            <a:custGeom>
              <a:rect b="b" l="l" r="r" t="t"/>
              <a:pathLst>
                <a:path extrusionOk="0" h="205740" w="227171">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2" name="Google Shape;322;p2"/>
            <p:cNvSpPr/>
            <p:nvPr/>
          </p:nvSpPr>
          <p:spPr>
            <a:xfrm>
              <a:off x="6426256" y="3548372"/>
              <a:ext cx="205740" cy="612933"/>
            </a:xfrm>
            <a:custGeom>
              <a:rect b="b" l="l" r="r" t="t"/>
              <a:pathLst>
                <a:path extrusionOk="0" h="612933" w="205740">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3" name="Google Shape;323;p2"/>
            <p:cNvSpPr/>
            <p:nvPr/>
          </p:nvSpPr>
          <p:spPr>
            <a:xfrm>
              <a:off x="6230905" y="1217081"/>
              <a:ext cx="488632" cy="677227"/>
            </a:xfrm>
            <a:custGeom>
              <a:rect b="b" l="l" r="r" t="t"/>
              <a:pathLst>
                <a:path extrusionOk="0" h="677227" w="488632">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4" name="Google Shape;324;p2"/>
            <p:cNvSpPr/>
            <p:nvPr/>
          </p:nvSpPr>
          <p:spPr>
            <a:xfrm>
              <a:off x="5648730" y="596860"/>
              <a:ext cx="505777" cy="240030"/>
            </a:xfrm>
            <a:custGeom>
              <a:rect b="b" l="l" r="r" t="t"/>
              <a:pathLst>
                <a:path extrusionOk="0" h="240030" w="505777">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5" name="Google Shape;325;p2"/>
            <p:cNvSpPr/>
            <p:nvPr/>
          </p:nvSpPr>
          <p:spPr>
            <a:xfrm>
              <a:off x="5628584" y="437840"/>
              <a:ext cx="630078" cy="317182"/>
            </a:xfrm>
            <a:custGeom>
              <a:rect b="b" l="l" r="r" t="t"/>
              <a:pathLst>
                <a:path extrusionOk="0" h="317182" w="630078">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6" name="Google Shape;326;p2"/>
            <p:cNvSpPr/>
            <p:nvPr/>
          </p:nvSpPr>
          <p:spPr>
            <a:xfrm>
              <a:off x="6241947" y="1152787"/>
              <a:ext cx="111442" cy="77152"/>
            </a:xfrm>
            <a:custGeom>
              <a:rect b="b" l="l" r="r" t="t"/>
              <a:pathLst>
                <a:path extrusionOk="0" h="77152" w="11144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7" name="Google Shape;327;p2"/>
            <p:cNvSpPr/>
            <p:nvPr/>
          </p:nvSpPr>
          <p:spPr>
            <a:xfrm>
              <a:off x="5656874" y="650438"/>
              <a:ext cx="450056" cy="201453"/>
            </a:xfrm>
            <a:custGeom>
              <a:rect b="b" l="l" r="r" t="t"/>
              <a:pathLst>
                <a:path extrusionOk="0" h="201453" w="450056">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8" name="Google Shape;328;p2"/>
            <p:cNvSpPr/>
            <p:nvPr/>
          </p:nvSpPr>
          <p:spPr>
            <a:xfrm>
              <a:off x="7523964" y="3343918"/>
              <a:ext cx="98583" cy="162877"/>
            </a:xfrm>
            <a:custGeom>
              <a:rect b="b" l="l" r="r" t="t"/>
              <a:pathLst>
                <a:path extrusionOk="0" h="162877" w="98583">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29" name="Google Shape;329;p2"/>
            <p:cNvSpPr/>
            <p:nvPr/>
          </p:nvSpPr>
          <p:spPr>
            <a:xfrm>
              <a:off x="6505123" y="4784955"/>
              <a:ext cx="514350" cy="227171"/>
            </a:xfrm>
            <a:custGeom>
              <a:rect b="b" l="l" r="r" t="t"/>
              <a:pathLst>
                <a:path extrusionOk="0" h="227171" w="514350">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0" name="Google Shape;330;p2"/>
            <p:cNvSpPr/>
            <p:nvPr/>
          </p:nvSpPr>
          <p:spPr>
            <a:xfrm>
              <a:off x="5867329" y="3702248"/>
              <a:ext cx="25717" cy="38576"/>
            </a:xfrm>
            <a:custGeom>
              <a:rect b="b" l="l" r="r" t="t"/>
              <a:pathLst>
                <a:path extrusionOk="0" h="38576" w="25717">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1" name="Google Shape;331;p2"/>
            <p:cNvSpPr/>
            <p:nvPr/>
          </p:nvSpPr>
          <p:spPr>
            <a:xfrm>
              <a:off x="5749028" y="3576233"/>
              <a:ext cx="68580" cy="47148"/>
            </a:xfrm>
            <a:custGeom>
              <a:rect b="b" l="l" r="r" t="t"/>
              <a:pathLst>
                <a:path extrusionOk="0" h="47148" w="68580">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2" name="Google Shape;332;p2"/>
            <p:cNvSpPr/>
            <p:nvPr/>
          </p:nvSpPr>
          <p:spPr>
            <a:xfrm>
              <a:off x="5803035" y="2917007"/>
              <a:ext cx="630078" cy="732948"/>
            </a:xfrm>
            <a:custGeom>
              <a:rect b="b" l="l" r="r" t="t"/>
              <a:pathLst>
                <a:path extrusionOk="0" h="732948" w="63007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3" name="Google Shape;333;p2"/>
            <p:cNvSpPr/>
            <p:nvPr/>
          </p:nvSpPr>
          <p:spPr>
            <a:xfrm>
              <a:off x="5097545" y="3074741"/>
              <a:ext cx="660082" cy="1238726"/>
            </a:xfrm>
            <a:custGeom>
              <a:rect b="b" l="l" r="r" t="t"/>
              <a:pathLst>
                <a:path extrusionOk="0" h="1238726" w="660082">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4" name="Google Shape;334;p2"/>
            <p:cNvSpPr/>
            <p:nvPr/>
          </p:nvSpPr>
          <p:spPr>
            <a:xfrm>
              <a:off x="5907619" y="3798689"/>
              <a:ext cx="8572" cy="8572"/>
            </a:xfrm>
            <a:custGeom>
              <a:rect b="b" l="l" r="r" t="t"/>
              <a:pathLst>
                <a:path extrusionOk="0" h="8572" w="8572">
                  <a:moveTo>
                    <a:pt x="4501" y="5786"/>
                  </a:moveTo>
                  <a:lnTo>
                    <a:pt x="7072" y="3215"/>
                  </a:lnTo>
                  <a:lnTo>
                    <a:pt x="3215" y="3215"/>
                  </a:lnTo>
                  <a:cubicBezTo>
                    <a:pt x="3643" y="4072"/>
                    <a:pt x="4072" y="4929"/>
                    <a:pt x="4501" y="5786"/>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5" name="Google Shape;335;p2"/>
            <p:cNvSpPr/>
            <p:nvPr/>
          </p:nvSpPr>
          <p:spPr>
            <a:xfrm>
              <a:off x="5190530" y="4249174"/>
              <a:ext cx="548640" cy="167163"/>
            </a:xfrm>
            <a:custGeom>
              <a:rect b="b" l="l" r="r" t="t"/>
              <a:pathLst>
                <a:path extrusionOk="0" h="167163" w="548640">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6" name="Google Shape;336;p2"/>
            <p:cNvSpPr/>
            <p:nvPr/>
          </p:nvSpPr>
          <p:spPr>
            <a:xfrm>
              <a:off x="5873758" y="3019449"/>
              <a:ext cx="587216" cy="754380"/>
            </a:xfrm>
            <a:custGeom>
              <a:rect b="b" l="l" r="r" t="t"/>
              <a:pathLst>
                <a:path extrusionOk="0" h="754380" w="587216">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7" name="Google Shape;337;p2"/>
            <p:cNvSpPr/>
            <p:nvPr/>
          </p:nvSpPr>
          <p:spPr>
            <a:xfrm>
              <a:off x="5887903" y="3744254"/>
              <a:ext cx="30003" cy="30003"/>
            </a:xfrm>
            <a:custGeom>
              <a:rect b="b" l="l" r="r" t="t"/>
              <a:pathLst>
                <a:path extrusionOk="0" h="30003" w="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8" name="Google Shape;338;p2"/>
            <p:cNvSpPr/>
            <p:nvPr/>
          </p:nvSpPr>
          <p:spPr>
            <a:xfrm>
              <a:off x="5240695" y="5104709"/>
              <a:ext cx="458628" cy="505777"/>
            </a:xfrm>
            <a:custGeom>
              <a:rect b="b" l="l" r="r" t="t"/>
              <a:pathLst>
                <a:path extrusionOk="0" h="505777" w="458628">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39" name="Google Shape;339;p2"/>
            <p:cNvSpPr/>
            <p:nvPr/>
          </p:nvSpPr>
          <p:spPr>
            <a:xfrm>
              <a:off x="5924764" y="3802547"/>
              <a:ext cx="21431" cy="12858"/>
            </a:xfrm>
            <a:custGeom>
              <a:rect b="b" l="l" r="r" t="t"/>
              <a:pathLst>
                <a:path extrusionOk="0" h="12858" w="21431">
                  <a:moveTo>
                    <a:pt x="13502" y="3215"/>
                  </a:moveTo>
                  <a:lnTo>
                    <a:pt x="3215" y="13502"/>
                  </a:lnTo>
                  <a:lnTo>
                    <a:pt x="19503" y="13502"/>
                  </a:lnTo>
                  <a:cubicBezTo>
                    <a:pt x="17359" y="10073"/>
                    <a:pt x="15216" y="6644"/>
                    <a:pt x="13502"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0" name="Google Shape;340;p2"/>
            <p:cNvSpPr/>
            <p:nvPr/>
          </p:nvSpPr>
          <p:spPr>
            <a:xfrm>
              <a:off x="5293828" y="5676067"/>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1" name="Google Shape;341;p2"/>
            <p:cNvSpPr/>
            <p:nvPr/>
          </p:nvSpPr>
          <p:spPr>
            <a:xfrm>
              <a:off x="5293828" y="5636204"/>
              <a:ext cx="390048" cy="222885"/>
            </a:xfrm>
            <a:custGeom>
              <a:rect b="b" l="l" r="r" t="t"/>
              <a:pathLst>
                <a:path extrusionOk="0" h="222885" w="390048">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2" name="Google Shape;342;p2"/>
            <p:cNvSpPr/>
            <p:nvPr/>
          </p:nvSpPr>
          <p:spPr>
            <a:xfrm>
              <a:off x="5369266" y="6226850"/>
              <a:ext cx="300037" cy="411480"/>
            </a:xfrm>
            <a:custGeom>
              <a:rect b="b" l="l" r="r" t="t"/>
              <a:pathLst>
                <a:path extrusionOk="0" h="411480" w="300037">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3" name="Google Shape;343;p2"/>
            <p:cNvSpPr/>
            <p:nvPr/>
          </p:nvSpPr>
          <p:spPr>
            <a:xfrm>
              <a:off x="5250537" y="4992838"/>
              <a:ext cx="407193" cy="184308"/>
            </a:xfrm>
            <a:custGeom>
              <a:rect b="b" l="l" r="r" t="t"/>
              <a:pathLst>
                <a:path extrusionOk="0" h="184308" w="407193">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4" name="Google Shape;344;p2"/>
            <p:cNvSpPr/>
            <p:nvPr/>
          </p:nvSpPr>
          <p:spPr>
            <a:xfrm>
              <a:off x="5262539" y="4611362"/>
              <a:ext cx="437197" cy="235743"/>
            </a:xfrm>
            <a:custGeom>
              <a:rect b="b" l="l" r="r" t="t"/>
              <a:pathLst>
                <a:path extrusionOk="0" h="235743" w="437197">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5" name="Google Shape;345;p2"/>
            <p:cNvSpPr/>
            <p:nvPr/>
          </p:nvSpPr>
          <p:spPr>
            <a:xfrm>
              <a:off x="5224391" y="4300609"/>
              <a:ext cx="510063" cy="381476"/>
            </a:xfrm>
            <a:custGeom>
              <a:rect b="b" l="l" r="r" t="t"/>
              <a:pathLst>
                <a:path extrusionOk="0" h="381476" w="510063">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6" name="Google Shape;346;p2"/>
            <p:cNvSpPr/>
            <p:nvPr/>
          </p:nvSpPr>
          <p:spPr>
            <a:xfrm>
              <a:off x="5258681" y="4688086"/>
              <a:ext cx="432911" cy="304323"/>
            </a:xfrm>
            <a:custGeom>
              <a:rect b="b" l="l" r="r" t="t"/>
              <a:pathLst>
                <a:path extrusionOk="0" h="304323" w="432911">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7" name="Google Shape;347;p2"/>
            <p:cNvSpPr/>
            <p:nvPr/>
          </p:nvSpPr>
          <p:spPr>
            <a:xfrm>
              <a:off x="6022491" y="3919990"/>
              <a:ext cx="737235" cy="822960"/>
            </a:xfrm>
            <a:custGeom>
              <a:rect b="b" l="l" r="r" t="t"/>
              <a:pathLst>
                <a:path extrusionOk="0" h="822960" w="737235">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8" name="Google Shape;348;p2"/>
            <p:cNvSpPr/>
            <p:nvPr/>
          </p:nvSpPr>
          <p:spPr>
            <a:xfrm>
              <a:off x="6996327" y="4924258"/>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49" name="Google Shape;349;p2"/>
            <p:cNvSpPr/>
            <p:nvPr/>
          </p:nvSpPr>
          <p:spPr>
            <a:xfrm>
              <a:off x="6501265" y="4732663"/>
              <a:ext cx="501491" cy="231457"/>
            </a:xfrm>
            <a:custGeom>
              <a:rect b="b" l="l" r="r" t="t"/>
              <a:pathLst>
                <a:path extrusionOk="0" h="231457" w="501491">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0" name="Google Shape;350;p2"/>
            <p:cNvSpPr/>
            <p:nvPr/>
          </p:nvSpPr>
          <p:spPr>
            <a:xfrm>
              <a:off x="6661571" y="5113282"/>
              <a:ext cx="488632" cy="287178"/>
            </a:xfrm>
            <a:custGeom>
              <a:rect b="b" l="l" r="r" t="t"/>
              <a:pathLst>
                <a:path extrusionOk="0" h="287178" w="488632">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1" name="Google Shape;351;p2"/>
            <p:cNvSpPr/>
            <p:nvPr/>
          </p:nvSpPr>
          <p:spPr>
            <a:xfrm>
              <a:off x="6554843" y="4907542"/>
              <a:ext cx="505777" cy="171450"/>
            </a:xfrm>
            <a:custGeom>
              <a:rect b="b" l="l" r="r" t="t"/>
              <a:pathLst>
                <a:path extrusionOk="0" h="171450" w="505777">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2" name="Google Shape;352;p2"/>
            <p:cNvSpPr/>
            <p:nvPr/>
          </p:nvSpPr>
          <p:spPr>
            <a:xfrm>
              <a:off x="6670143" y="5155716"/>
              <a:ext cx="518636" cy="445770"/>
            </a:xfrm>
            <a:custGeom>
              <a:rect b="b" l="l" r="r" t="t"/>
              <a:pathLst>
                <a:path extrusionOk="0" h="445770" w="518636">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3" name="Google Shape;353;p2"/>
            <p:cNvSpPr/>
            <p:nvPr/>
          </p:nvSpPr>
          <p:spPr>
            <a:xfrm>
              <a:off x="6638425" y="5033986"/>
              <a:ext cx="467201" cy="137160"/>
            </a:xfrm>
            <a:custGeom>
              <a:rect b="b" l="l" r="r" t="t"/>
              <a:pathLst>
                <a:path extrusionOk="0" h="137160" w="467201">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4" name="Google Shape;354;p2"/>
            <p:cNvSpPr/>
            <p:nvPr/>
          </p:nvSpPr>
          <p:spPr>
            <a:xfrm>
              <a:off x="6681287" y="5207151"/>
              <a:ext cx="548640" cy="582930"/>
            </a:xfrm>
            <a:custGeom>
              <a:rect b="b" l="l" r="r" t="t"/>
              <a:pathLst>
                <a:path extrusionOk="0" h="582930" w="54864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5" name="Google Shape;355;p2"/>
            <p:cNvSpPr/>
            <p:nvPr/>
          </p:nvSpPr>
          <p:spPr>
            <a:xfrm>
              <a:off x="7763995" y="6684621"/>
              <a:ext cx="77152" cy="137160"/>
            </a:xfrm>
            <a:custGeom>
              <a:rect b="b" l="l" r="r" t="t"/>
              <a:pathLst>
                <a:path extrusionOk="0" h="137160" w="77152">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6" name="Google Shape;356;p2"/>
            <p:cNvSpPr/>
            <p:nvPr/>
          </p:nvSpPr>
          <p:spPr>
            <a:xfrm>
              <a:off x="6748153" y="5507188"/>
              <a:ext cx="990123" cy="1337310"/>
            </a:xfrm>
            <a:custGeom>
              <a:rect b="b" l="l" r="r" t="t"/>
              <a:pathLst>
                <a:path extrusionOk="0" h="1337310" w="990123">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7" name="Google Shape;357;p2"/>
            <p:cNvSpPr/>
            <p:nvPr/>
          </p:nvSpPr>
          <p:spPr>
            <a:xfrm>
              <a:off x="6772585" y="4305752"/>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8" name="Google Shape;358;p2"/>
            <p:cNvSpPr/>
            <p:nvPr/>
          </p:nvSpPr>
          <p:spPr>
            <a:xfrm>
              <a:off x="6755011" y="4044291"/>
              <a:ext cx="42862" cy="265747"/>
            </a:xfrm>
            <a:custGeom>
              <a:rect b="b" l="l" r="r" t="t"/>
              <a:pathLst>
                <a:path extrusionOk="0" h="265747" w="42862">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59" name="Google Shape;359;p2"/>
            <p:cNvSpPr/>
            <p:nvPr/>
          </p:nvSpPr>
          <p:spPr>
            <a:xfrm>
              <a:off x="5976628" y="3913132"/>
              <a:ext cx="38576" cy="55721"/>
            </a:xfrm>
            <a:custGeom>
              <a:rect b="b" l="l" r="r" t="t"/>
              <a:pathLst>
                <a:path extrusionOk="0" h="55721" w="38576">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0" name="Google Shape;360;p2"/>
            <p:cNvSpPr/>
            <p:nvPr/>
          </p:nvSpPr>
          <p:spPr>
            <a:xfrm>
              <a:off x="5959912" y="3884414"/>
              <a:ext cx="30003" cy="34290"/>
            </a:xfrm>
            <a:custGeom>
              <a:rect b="b" l="l" r="r" t="t"/>
              <a:pathLst>
                <a:path extrusionOk="0" h="34290" w="30003">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1" name="Google Shape;361;p2"/>
            <p:cNvSpPr/>
            <p:nvPr/>
          </p:nvSpPr>
          <p:spPr>
            <a:xfrm>
              <a:off x="6005346" y="3964996"/>
              <a:ext cx="30003" cy="38576"/>
            </a:xfrm>
            <a:custGeom>
              <a:rect b="b" l="l" r="r" t="t"/>
              <a:pathLst>
                <a:path extrusionOk="0" h="38576" w="30003">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2" name="Google Shape;362;p2"/>
            <p:cNvSpPr/>
            <p:nvPr/>
          </p:nvSpPr>
          <p:spPr>
            <a:xfrm>
              <a:off x="6076926" y="4087154"/>
              <a:ext cx="8572" cy="12858"/>
            </a:xfrm>
            <a:custGeom>
              <a:rect b="b" l="l" r="r" t="t"/>
              <a:pathLst>
                <a:path extrusionOk="0" h="12858" w="8572">
                  <a:moveTo>
                    <a:pt x="3215" y="4501"/>
                  </a:moveTo>
                  <a:cubicBezTo>
                    <a:pt x="4501" y="6644"/>
                    <a:pt x="6215" y="8787"/>
                    <a:pt x="7501" y="10501"/>
                  </a:cubicBezTo>
                  <a:cubicBezTo>
                    <a:pt x="6644" y="7930"/>
                    <a:pt x="5358" y="5358"/>
                    <a:pt x="4501" y="3215"/>
                  </a:cubicBezTo>
                  <a:lnTo>
                    <a:pt x="3215" y="4501"/>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3" name="Google Shape;363;p2"/>
            <p:cNvSpPr/>
            <p:nvPr/>
          </p:nvSpPr>
          <p:spPr>
            <a:xfrm>
              <a:off x="5932051" y="3848409"/>
              <a:ext cx="34290" cy="38576"/>
            </a:xfrm>
            <a:custGeom>
              <a:rect b="b" l="l" r="r" t="t"/>
              <a:pathLst>
                <a:path extrusionOk="0" h="38576" w="34290">
                  <a:moveTo>
                    <a:pt x="3215" y="3215"/>
                  </a:moveTo>
                  <a:cubicBezTo>
                    <a:pt x="9215" y="14788"/>
                    <a:pt x="14788" y="26789"/>
                    <a:pt x="21217" y="38362"/>
                  </a:cubicBezTo>
                  <a:lnTo>
                    <a:pt x="32790" y="26789"/>
                  </a:lnTo>
                  <a:cubicBezTo>
                    <a:pt x="22503" y="19074"/>
                    <a:pt x="12644" y="11359"/>
                    <a:pt x="3215"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4" name="Google Shape;364;p2"/>
            <p:cNvSpPr/>
            <p:nvPr/>
          </p:nvSpPr>
          <p:spPr>
            <a:xfrm>
              <a:off x="6060210" y="4059293"/>
              <a:ext cx="12858" cy="17145"/>
            </a:xfrm>
            <a:custGeom>
              <a:rect b="b" l="l" r="r" t="t"/>
              <a:pathLst>
                <a:path extrusionOk="0" h="17145" w="12858">
                  <a:moveTo>
                    <a:pt x="3215" y="8787"/>
                  </a:moveTo>
                  <a:cubicBezTo>
                    <a:pt x="4929" y="11359"/>
                    <a:pt x="6644" y="13502"/>
                    <a:pt x="8358" y="16073"/>
                  </a:cubicBezTo>
                  <a:lnTo>
                    <a:pt x="12644" y="11787"/>
                  </a:lnTo>
                  <a:cubicBezTo>
                    <a:pt x="11359" y="8787"/>
                    <a:pt x="10073" y="6215"/>
                    <a:pt x="8787" y="3215"/>
                  </a:cubicBezTo>
                  <a:lnTo>
                    <a:pt x="3215" y="8787"/>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5" name="Google Shape;365;p2"/>
            <p:cNvSpPr/>
            <p:nvPr/>
          </p:nvSpPr>
          <p:spPr>
            <a:xfrm>
              <a:off x="6026777" y="4002286"/>
              <a:ext cx="34290" cy="51435"/>
            </a:xfrm>
            <a:custGeom>
              <a:rect b="b" l="l" r="r" t="t"/>
              <a:pathLst>
                <a:path extrusionOk="0" h="51435" w="34290">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6" name="Google Shape;366;p2"/>
            <p:cNvSpPr/>
            <p:nvPr/>
          </p:nvSpPr>
          <p:spPr>
            <a:xfrm>
              <a:off x="5325546" y="5827800"/>
              <a:ext cx="317182" cy="120015"/>
            </a:xfrm>
            <a:custGeom>
              <a:rect b="b" l="l" r="r" t="t"/>
              <a:pathLst>
                <a:path extrusionOk="0" h="120015" w="317182">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7" name="Google Shape;367;p2"/>
            <p:cNvSpPr/>
            <p:nvPr/>
          </p:nvSpPr>
          <p:spPr>
            <a:xfrm>
              <a:off x="5792319" y="-3215"/>
              <a:ext cx="390048" cy="30003"/>
            </a:xfrm>
            <a:custGeom>
              <a:rect b="b" l="l" r="r" t="t"/>
              <a:pathLst>
                <a:path extrusionOk="0" h="30003" w="390048">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8" name="Google Shape;368;p2"/>
            <p:cNvSpPr/>
            <p:nvPr/>
          </p:nvSpPr>
          <p:spPr>
            <a:xfrm>
              <a:off x="5710452" y="52935"/>
              <a:ext cx="625792" cy="248602"/>
            </a:xfrm>
            <a:custGeom>
              <a:rect b="b" l="l" r="r" t="t"/>
              <a:pathLst>
                <a:path extrusionOk="0" h="248602" w="62579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69" name="Google Shape;369;p2"/>
            <p:cNvSpPr/>
            <p:nvPr/>
          </p:nvSpPr>
          <p:spPr>
            <a:xfrm>
              <a:off x="6188797" y="28932"/>
              <a:ext cx="124301" cy="124301"/>
            </a:xfrm>
            <a:custGeom>
              <a:rect b="b" l="l" r="r" t="t"/>
              <a:pathLst>
                <a:path extrusionOk="0" h="124301" w="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0" name="Google Shape;370;p2"/>
            <p:cNvSpPr/>
            <p:nvPr/>
          </p:nvSpPr>
          <p:spPr>
            <a:xfrm>
              <a:off x="5634156" y="106085"/>
              <a:ext cx="707231" cy="355758"/>
            </a:xfrm>
            <a:custGeom>
              <a:rect b="b" l="l" r="r" t="t"/>
              <a:pathLst>
                <a:path extrusionOk="0" h="355758" w="707231">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1" name="Google Shape;371;p2"/>
            <p:cNvSpPr/>
            <p:nvPr/>
          </p:nvSpPr>
          <p:spPr>
            <a:xfrm>
              <a:off x="4348215" y="3099602"/>
              <a:ext cx="12858" cy="197167"/>
            </a:xfrm>
            <a:custGeom>
              <a:rect b="b" l="l" r="r" t="t"/>
              <a:pathLst>
                <a:path extrusionOk="0" h="197167" w="12858">
                  <a:moveTo>
                    <a:pt x="13568" y="193953"/>
                  </a:moveTo>
                  <a:lnTo>
                    <a:pt x="13568" y="3215"/>
                  </a:lnTo>
                  <a:cubicBezTo>
                    <a:pt x="13139" y="4929"/>
                    <a:pt x="12711" y="6215"/>
                    <a:pt x="12282" y="7929"/>
                  </a:cubicBezTo>
                  <a:cubicBezTo>
                    <a:pt x="-1434" y="69223"/>
                    <a:pt x="1567" y="132659"/>
                    <a:pt x="13568" y="193953"/>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2" name="Google Shape;372;p2"/>
            <p:cNvSpPr/>
            <p:nvPr/>
          </p:nvSpPr>
          <p:spPr>
            <a:xfrm>
              <a:off x="5618726" y="227386"/>
              <a:ext cx="690086" cy="295751"/>
            </a:xfrm>
            <a:custGeom>
              <a:rect b="b" l="l" r="r" t="t"/>
              <a:pathLst>
                <a:path extrusionOk="0" h="295751" w="690086">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3" name="Google Shape;373;p2"/>
            <p:cNvSpPr/>
            <p:nvPr/>
          </p:nvSpPr>
          <p:spPr>
            <a:xfrm>
              <a:off x="6528697" y="4706088"/>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4" name="Google Shape;374;p2"/>
            <p:cNvSpPr/>
            <p:nvPr/>
          </p:nvSpPr>
          <p:spPr>
            <a:xfrm>
              <a:off x="6528697" y="4684228"/>
              <a:ext cx="445770" cy="214312"/>
            </a:xfrm>
            <a:custGeom>
              <a:rect b="b" l="l" r="r" t="t"/>
              <a:pathLst>
                <a:path extrusionOk="0" h="214312" w="445770">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5" name="Google Shape;375;p2"/>
            <p:cNvSpPr/>
            <p:nvPr/>
          </p:nvSpPr>
          <p:spPr>
            <a:xfrm>
              <a:off x="4407432" y="3495223"/>
              <a:ext cx="192881" cy="214312"/>
            </a:xfrm>
            <a:custGeom>
              <a:rect b="b" l="l" r="r" t="t"/>
              <a:pathLst>
                <a:path extrusionOk="0" h="214312" w="192881">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6" name="Google Shape;376;p2"/>
            <p:cNvSpPr/>
            <p:nvPr/>
          </p:nvSpPr>
          <p:spPr>
            <a:xfrm>
              <a:off x="5620869" y="353401"/>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7" name="Google Shape;377;p2"/>
            <p:cNvSpPr/>
            <p:nvPr/>
          </p:nvSpPr>
          <p:spPr>
            <a:xfrm>
              <a:off x="5617011" y="301966"/>
              <a:ext cx="690086" cy="304323"/>
            </a:xfrm>
            <a:custGeom>
              <a:rect b="b" l="l" r="r" t="t"/>
              <a:pathLst>
                <a:path extrusionOk="0" h="304323" w="690086">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8" name="Google Shape;378;p2"/>
            <p:cNvSpPr/>
            <p:nvPr/>
          </p:nvSpPr>
          <p:spPr>
            <a:xfrm>
              <a:off x="6661571" y="4457915"/>
              <a:ext cx="210026" cy="137160"/>
            </a:xfrm>
            <a:custGeom>
              <a:rect b="b" l="l" r="r" t="t"/>
              <a:pathLst>
                <a:path extrusionOk="0" h="137160" w="210026">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79" name="Google Shape;379;p2"/>
            <p:cNvSpPr/>
            <p:nvPr/>
          </p:nvSpPr>
          <p:spPr>
            <a:xfrm>
              <a:off x="6699290" y="4403479"/>
              <a:ext cx="145732" cy="120015"/>
            </a:xfrm>
            <a:custGeom>
              <a:rect b="b" l="l" r="r" t="t"/>
              <a:pathLst>
                <a:path extrusionOk="0" h="120015" w="145732">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0" name="Google Shape;380;p2"/>
            <p:cNvSpPr/>
            <p:nvPr/>
          </p:nvSpPr>
          <p:spPr>
            <a:xfrm>
              <a:off x="6831735" y="4444627"/>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1" name="Google Shape;381;p2"/>
            <p:cNvSpPr/>
            <p:nvPr/>
          </p:nvSpPr>
          <p:spPr>
            <a:xfrm>
              <a:off x="6740438" y="4353758"/>
              <a:ext cx="98583" cy="94297"/>
            </a:xfrm>
            <a:custGeom>
              <a:rect b="b" l="l" r="r" t="t"/>
              <a:pathLst>
                <a:path extrusionOk="0" h="94297" w="98583">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2" name="Google Shape;382;p2"/>
            <p:cNvSpPr/>
            <p:nvPr/>
          </p:nvSpPr>
          <p:spPr>
            <a:xfrm>
              <a:off x="6571988" y="4607933"/>
              <a:ext cx="368617" cy="188595"/>
            </a:xfrm>
            <a:custGeom>
              <a:rect b="b" l="l" r="r" t="t"/>
              <a:pathLst>
                <a:path extrusionOk="0" h="188595" w="368617">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3" name="Google Shape;383;p2"/>
            <p:cNvSpPr/>
            <p:nvPr/>
          </p:nvSpPr>
          <p:spPr>
            <a:xfrm>
              <a:off x="6629852" y="4510635"/>
              <a:ext cx="278606" cy="167163"/>
            </a:xfrm>
            <a:custGeom>
              <a:rect b="b" l="l" r="r" t="t"/>
              <a:pathLst>
                <a:path extrusionOk="0" h="167163" w="278606">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4" name="Google Shape;384;p2"/>
            <p:cNvSpPr/>
            <p:nvPr/>
          </p:nvSpPr>
          <p:spPr>
            <a:xfrm>
              <a:off x="5355122" y="5926384"/>
              <a:ext cx="282892" cy="132873"/>
            </a:xfrm>
            <a:custGeom>
              <a:rect b="b" l="l" r="r" t="t"/>
              <a:pathLst>
                <a:path extrusionOk="0" h="132873" w="282892">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5" name="Google Shape;385;p2"/>
            <p:cNvSpPr/>
            <p:nvPr/>
          </p:nvSpPr>
          <p:spPr>
            <a:xfrm>
              <a:off x="6598991" y="4558641"/>
              <a:ext cx="325755" cy="175736"/>
            </a:xfrm>
            <a:custGeom>
              <a:rect b="b" l="l" r="r" t="t"/>
              <a:pathLst>
                <a:path extrusionOk="0" h="175736" w="325755">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6" name="Google Shape;386;p2"/>
            <p:cNvSpPr/>
            <p:nvPr/>
          </p:nvSpPr>
          <p:spPr>
            <a:xfrm>
              <a:off x="6549700" y="4644795"/>
              <a:ext cx="407193" cy="201453"/>
            </a:xfrm>
            <a:custGeom>
              <a:rect b="b" l="l" r="r" t="t"/>
              <a:pathLst>
                <a:path extrusionOk="0" h="201453" w="40719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7" name="Google Shape;387;p2"/>
            <p:cNvSpPr/>
            <p:nvPr/>
          </p:nvSpPr>
          <p:spPr>
            <a:xfrm>
              <a:off x="6549700" y="4667083"/>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8" name="Google Shape;388;p2"/>
            <p:cNvSpPr/>
            <p:nvPr/>
          </p:nvSpPr>
          <p:spPr>
            <a:xfrm>
              <a:off x="5182814" y="2943154"/>
              <a:ext cx="21431" cy="34290"/>
            </a:xfrm>
            <a:custGeom>
              <a:rect b="b" l="l" r="r" t="t"/>
              <a:pathLst>
                <a:path extrusionOk="0" h="34290" w="21431">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89" name="Google Shape;389;p2"/>
            <p:cNvSpPr/>
            <p:nvPr/>
          </p:nvSpPr>
          <p:spPr>
            <a:xfrm>
              <a:off x="5145953" y="3167324"/>
              <a:ext cx="8572" cy="25717"/>
            </a:xfrm>
            <a:custGeom>
              <a:rect b="b" l="l" r="r" t="t"/>
              <a:pathLst>
                <a:path extrusionOk="0" h="25717" w="8572">
                  <a:moveTo>
                    <a:pt x="3215" y="26360"/>
                  </a:moveTo>
                  <a:lnTo>
                    <a:pt x="3215" y="26360"/>
                  </a:lnTo>
                  <a:cubicBezTo>
                    <a:pt x="4501" y="25932"/>
                    <a:pt x="5358" y="25503"/>
                    <a:pt x="6644" y="25074"/>
                  </a:cubicBezTo>
                  <a:lnTo>
                    <a:pt x="6644" y="3215"/>
                  </a:lnTo>
                  <a:cubicBezTo>
                    <a:pt x="5358" y="10930"/>
                    <a:pt x="4501" y="18645"/>
                    <a:pt x="3215" y="26360"/>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0" name="Google Shape;390;p2"/>
            <p:cNvSpPr/>
            <p:nvPr/>
          </p:nvSpPr>
          <p:spPr>
            <a:xfrm>
              <a:off x="5121092" y="2981730"/>
              <a:ext cx="124301" cy="402907"/>
            </a:xfrm>
            <a:custGeom>
              <a:rect b="b" l="l" r="r" t="t"/>
              <a:pathLst>
                <a:path extrusionOk="0" h="402907" w="124301">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1" name="Google Shape;391;p2"/>
            <p:cNvSpPr/>
            <p:nvPr/>
          </p:nvSpPr>
          <p:spPr>
            <a:xfrm>
              <a:off x="5138143" y="6692336"/>
              <a:ext cx="180022" cy="162877"/>
            </a:xfrm>
            <a:custGeom>
              <a:rect b="b" l="l" r="r" t="t"/>
              <a:pathLst>
                <a:path extrusionOk="0" h="162877" w="180022">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2" name="Google Shape;392;p2"/>
            <p:cNvSpPr/>
            <p:nvPr/>
          </p:nvSpPr>
          <p:spPr>
            <a:xfrm>
              <a:off x="5382125" y="5992821"/>
              <a:ext cx="248602" cy="214312"/>
            </a:xfrm>
            <a:custGeom>
              <a:rect b="b" l="l" r="r" t="t"/>
              <a:pathLst>
                <a:path extrusionOk="0" h="214312" w="24860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3" name="Google Shape;393;p2"/>
            <p:cNvSpPr/>
            <p:nvPr/>
          </p:nvSpPr>
          <p:spPr>
            <a:xfrm>
              <a:off x="5317831" y="6832926"/>
              <a:ext cx="21431" cy="21431"/>
            </a:xfrm>
            <a:custGeom>
              <a:rect b="b" l="l" r="r" t="t"/>
              <a:pathLst>
                <a:path extrusionOk="0" h="21431" w="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4" name="Google Shape;394;p2"/>
            <p:cNvSpPr/>
            <p:nvPr/>
          </p:nvSpPr>
          <p:spPr>
            <a:xfrm>
              <a:off x="5200388" y="6508028"/>
              <a:ext cx="428625" cy="351472"/>
            </a:xfrm>
            <a:custGeom>
              <a:rect b="b" l="l" r="r" t="t"/>
              <a:pathLst>
                <a:path extrusionOk="0" h="351472" w="428625">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5" name="Google Shape;395;p2"/>
            <p:cNvSpPr/>
            <p:nvPr/>
          </p:nvSpPr>
          <p:spPr>
            <a:xfrm>
              <a:off x="5269825" y="3049881"/>
              <a:ext cx="42862" cy="47148"/>
            </a:xfrm>
            <a:custGeom>
              <a:rect b="b" l="l" r="r" t="t"/>
              <a:pathLst>
                <a:path extrusionOk="0" h="47148" w="42862">
                  <a:moveTo>
                    <a:pt x="3215" y="3215"/>
                  </a:moveTo>
                  <a:cubicBezTo>
                    <a:pt x="11359" y="16931"/>
                    <a:pt x="19931" y="31075"/>
                    <a:pt x="28504" y="44791"/>
                  </a:cubicBezTo>
                  <a:lnTo>
                    <a:pt x="42648" y="30647"/>
                  </a:lnTo>
                  <a:cubicBezTo>
                    <a:pt x="30647" y="21217"/>
                    <a:pt x="18645" y="12216"/>
                    <a:pt x="6644" y="3215"/>
                  </a:cubicBez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6" name="Google Shape;396;p2"/>
            <p:cNvSpPr/>
            <p:nvPr/>
          </p:nvSpPr>
          <p:spPr>
            <a:xfrm>
              <a:off x="4361140" y="2670119"/>
              <a:ext cx="501491" cy="1032986"/>
            </a:xfrm>
            <a:custGeom>
              <a:rect b="b" l="l" r="r" t="t"/>
              <a:pathLst>
                <a:path extrusionOk="0" h="1032986" w="501491">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7" name="Google Shape;397;p2"/>
            <p:cNvSpPr/>
            <p:nvPr/>
          </p:nvSpPr>
          <p:spPr>
            <a:xfrm>
              <a:off x="4789765" y="3260765"/>
              <a:ext cx="85725" cy="222885"/>
            </a:xfrm>
            <a:custGeom>
              <a:rect b="b" l="l" r="r" t="t"/>
              <a:pathLst>
                <a:path extrusionOk="0" h="222885" w="8572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8" name="Google Shape;398;p2"/>
            <p:cNvSpPr/>
            <p:nvPr/>
          </p:nvSpPr>
          <p:spPr>
            <a:xfrm>
              <a:off x="4522732" y="2682978"/>
              <a:ext cx="252888" cy="715803"/>
            </a:xfrm>
            <a:custGeom>
              <a:rect b="b" l="l" r="r" t="t"/>
              <a:pathLst>
                <a:path extrusionOk="0" h="715803" w="252888">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99" name="Google Shape;399;p2"/>
            <p:cNvSpPr/>
            <p:nvPr/>
          </p:nvSpPr>
          <p:spPr>
            <a:xfrm>
              <a:off x="4855345" y="3372207"/>
              <a:ext cx="12858" cy="64293"/>
            </a:xfrm>
            <a:custGeom>
              <a:rect b="b" l="l" r="r" t="t"/>
              <a:pathLst>
                <a:path extrusionOk="0" h="64293" w="12858">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400" name="Google Shape;400;p2"/>
            <p:cNvSpPr/>
            <p:nvPr/>
          </p:nvSpPr>
          <p:spPr>
            <a:xfrm>
              <a:off x="4870775" y="1471255"/>
              <a:ext cx="4286" cy="4286"/>
            </a:xfrm>
            <a:custGeom>
              <a:rect b="b" l="l" r="r" t="t"/>
              <a:pathLst>
                <a:path extrusionOk="0" h="4286" w="4286">
                  <a:moveTo>
                    <a:pt x="3215" y="3215"/>
                  </a:moveTo>
                  <a:lnTo>
                    <a:pt x="3215" y="3215"/>
                  </a:lnTo>
                  <a:lnTo>
                    <a:pt x="3215" y="3215"/>
                  </a:ln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401" name="Google Shape;401;p2"/>
            <p:cNvSpPr/>
            <p:nvPr/>
          </p:nvSpPr>
          <p:spPr>
            <a:xfrm>
              <a:off x="4440864" y="1471255"/>
              <a:ext cx="501491" cy="1268730"/>
            </a:xfrm>
            <a:custGeom>
              <a:rect b="b" l="l" r="r" t="t"/>
              <a:pathLst>
                <a:path extrusionOk="0" h="1268730" w="501491">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402" name="Google Shape;402;p2"/>
            <p:cNvSpPr/>
            <p:nvPr/>
          </p:nvSpPr>
          <p:spPr>
            <a:xfrm>
              <a:off x="4881491" y="713875"/>
              <a:ext cx="1504473" cy="2546032"/>
            </a:xfrm>
            <a:custGeom>
              <a:rect b="b" l="l" r="r" t="t"/>
              <a:pathLst>
                <a:path extrusionOk="0" h="2546032" w="1504473">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403" name="Google Shape;403;p2"/>
            <p:cNvSpPr/>
            <p:nvPr/>
          </p:nvSpPr>
          <p:spPr>
            <a:xfrm>
              <a:off x="4940213" y="2140339"/>
              <a:ext cx="81438" cy="124301"/>
            </a:xfrm>
            <a:custGeom>
              <a:rect b="b" l="l" r="r" t="t"/>
              <a:pathLst>
                <a:path extrusionOk="0" h="124301" w="81438">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solidFill>
              <a:srgbClr val="EF323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404" name="Google Shape;404;p2"/>
          <p:cNvSpPr txBox="1"/>
          <p:nvPr>
            <p:ph idx="2" type="title"/>
          </p:nvPr>
        </p:nvSpPr>
        <p:spPr>
          <a:xfrm>
            <a:off x="4388900" y="561694"/>
            <a:ext cx="31254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Introducing Beirut AI</a:t>
            </a:r>
            <a:endParaRPr/>
          </a:p>
        </p:txBody>
      </p:sp>
      <p:sp>
        <p:nvSpPr>
          <p:cNvPr id="405" name="Google Shape;405;p2"/>
          <p:cNvSpPr txBox="1"/>
          <p:nvPr/>
        </p:nvSpPr>
        <p:spPr>
          <a:xfrm>
            <a:off x="4388900" y="1576875"/>
            <a:ext cx="3125400" cy="393600"/>
          </a:xfrm>
          <a:prstGeom prst="rect">
            <a:avLst/>
          </a:prstGeom>
          <a:noFill/>
          <a:ln>
            <a:noFill/>
          </a:ln>
        </p:spPr>
        <p:txBody>
          <a:bodyPr anchorCtr="0" anchor="t" bIns="91425" lIns="91425" spcFirstLastPara="1" rIns="91425" wrap="square" tIns="91425">
            <a:normAutofit fontScale="90000" lnSpcReduction="10000"/>
          </a:bodyPr>
          <a:lstStyle/>
          <a:p>
            <a:pPr indent="0" lvl="0" marL="0" marR="0" rtl="0" algn="l">
              <a:lnSpc>
                <a:spcPct val="100000"/>
              </a:lnSpc>
              <a:spcBef>
                <a:spcPts val="0"/>
              </a:spcBef>
              <a:spcAft>
                <a:spcPts val="0"/>
              </a:spcAft>
              <a:buClr>
                <a:schemeClr val="dk1"/>
              </a:buClr>
              <a:buSzPct val="111111"/>
              <a:buFont typeface="Montserrat"/>
              <a:buNone/>
            </a:pPr>
            <a:r>
              <a:rPr b="1" i="0" lang="en-US" sz="1500" u="none" cap="none" strike="noStrike">
                <a:solidFill>
                  <a:schemeClr val="dk1"/>
                </a:solidFill>
                <a:latin typeface="Montserrat"/>
                <a:ea typeface="Montserrat"/>
                <a:cs typeface="Montserrat"/>
                <a:sym typeface="Montserrat"/>
              </a:rPr>
              <a:t>Intro to Artificial Intelligence</a:t>
            </a:r>
            <a:endParaRPr b="0" i="0" sz="1400" u="none" cap="none" strike="noStrike">
              <a:solidFill>
                <a:srgbClr val="000000"/>
              </a:solidFill>
              <a:latin typeface="Arial"/>
              <a:ea typeface="Arial"/>
              <a:cs typeface="Arial"/>
              <a:sym typeface="Arial"/>
            </a:endParaRPr>
          </a:p>
        </p:txBody>
      </p:sp>
      <p:sp>
        <p:nvSpPr>
          <p:cNvPr id="406" name="Google Shape;406;p2"/>
          <p:cNvSpPr txBox="1"/>
          <p:nvPr/>
        </p:nvSpPr>
        <p:spPr>
          <a:xfrm>
            <a:off x="4388900" y="2675025"/>
            <a:ext cx="2794200" cy="3936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SzPts val="917"/>
              <a:buFont typeface="Montserrat"/>
              <a:buNone/>
            </a:pPr>
            <a:r>
              <a:rPr b="1" lang="en-US" sz="1325">
                <a:solidFill>
                  <a:schemeClr val="dk1"/>
                </a:solidFill>
                <a:latin typeface="Montserrat"/>
                <a:ea typeface="Montserrat"/>
                <a:cs typeface="Montserrat"/>
                <a:sym typeface="Montserrat"/>
              </a:rPr>
              <a:t>Dive Into Natural Language </a:t>
            </a:r>
            <a:endParaRPr b="1" sz="1325">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chemeClr val="dk1"/>
              </a:buClr>
              <a:buSzPts val="917"/>
              <a:buFont typeface="Montserrat"/>
              <a:buNone/>
            </a:pPr>
            <a:r>
              <a:rPr b="1" lang="en-US" sz="1325">
                <a:solidFill>
                  <a:schemeClr val="dk1"/>
                </a:solidFill>
                <a:latin typeface="Montserrat"/>
                <a:ea typeface="Montserrat"/>
                <a:cs typeface="Montserrat"/>
                <a:sym typeface="Montserrat"/>
              </a:rPr>
              <a:t>Processing</a:t>
            </a:r>
            <a:endParaRPr b="0" i="0" sz="1270" u="none" cap="none" strike="noStrike">
              <a:solidFill>
                <a:srgbClr val="000000"/>
              </a:solidFill>
              <a:latin typeface="Arial"/>
              <a:ea typeface="Arial"/>
              <a:cs typeface="Arial"/>
              <a:sym typeface="Arial"/>
            </a:endParaRPr>
          </a:p>
        </p:txBody>
      </p:sp>
      <p:sp>
        <p:nvSpPr>
          <p:cNvPr id="407" name="Google Shape;407;p2"/>
          <p:cNvSpPr txBox="1"/>
          <p:nvPr/>
        </p:nvSpPr>
        <p:spPr>
          <a:xfrm>
            <a:off x="4388900" y="3870325"/>
            <a:ext cx="3125400" cy="393600"/>
          </a:xfrm>
          <a:prstGeom prst="rect">
            <a:avLst/>
          </a:prstGeom>
          <a:noFill/>
          <a:ln>
            <a:noFill/>
          </a:ln>
        </p:spPr>
        <p:txBody>
          <a:bodyPr anchorCtr="0" anchor="t" bIns="91425" lIns="91425" spcFirstLastPara="1" rIns="91425" wrap="square" tIns="91425">
            <a:normAutofit fontScale="90000" lnSpcReduction="10000"/>
          </a:bodyPr>
          <a:lstStyle/>
          <a:p>
            <a:pPr indent="0" lvl="0" marL="0" marR="0" rtl="0" algn="l">
              <a:lnSpc>
                <a:spcPct val="100000"/>
              </a:lnSpc>
              <a:spcBef>
                <a:spcPts val="0"/>
              </a:spcBef>
              <a:spcAft>
                <a:spcPts val="0"/>
              </a:spcAft>
              <a:buClr>
                <a:schemeClr val="dk1"/>
              </a:buClr>
              <a:buSzPct val="111111"/>
              <a:buFont typeface="Montserrat"/>
              <a:buNone/>
            </a:pPr>
            <a:r>
              <a:rPr b="1" i="0" lang="en-US" sz="1500" u="none" cap="none" strike="noStrike">
                <a:solidFill>
                  <a:schemeClr val="dk1"/>
                </a:solidFill>
                <a:latin typeface="Montserrat"/>
                <a:ea typeface="Montserrat"/>
                <a:cs typeface="Montserrat"/>
                <a:sym typeface="Montserrat"/>
              </a:rPr>
              <a:t>Hands-on Workshop</a:t>
            </a:r>
            <a:endParaRPr b="0" i="0" sz="1400" u="none" cap="none" strike="noStrike">
              <a:solidFill>
                <a:srgbClr val="000000"/>
              </a:solidFill>
              <a:latin typeface="Arial"/>
              <a:ea typeface="Arial"/>
              <a:cs typeface="Arial"/>
              <a:sym typeface="Arial"/>
            </a:endParaRPr>
          </a:p>
        </p:txBody>
      </p:sp>
      <p:sp>
        <p:nvSpPr>
          <p:cNvPr id="408" name="Google Shape;408;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09" name="Google Shape;409;p2"/>
          <p:cNvSpPr txBox="1"/>
          <p:nvPr>
            <p:ph idx="3" type="title"/>
          </p:nvPr>
        </p:nvSpPr>
        <p:spPr>
          <a:xfrm>
            <a:off x="4487925" y="2332413"/>
            <a:ext cx="4037700" cy="342600"/>
          </a:xfrm>
          <a:prstGeom prst="rect">
            <a:avLst/>
          </a:prstGeom>
          <a:noFill/>
          <a:ln>
            <a:noFill/>
          </a:ln>
        </p:spPr>
        <p:txBody>
          <a:bodyPr anchorCtr="0" anchor="b" bIns="91425" lIns="91425" spcFirstLastPara="1" rIns="91425" wrap="square" tIns="91425">
            <a:normAutofit fontScale="90000"/>
          </a:bodyPr>
          <a:lstStyle/>
          <a:p>
            <a:pPr indent="-302895" lvl="0" marL="457200" rtl="0" algn="l">
              <a:lnSpc>
                <a:spcPct val="100000"/>
              </a:lnSpc>
              <a:spcBef>
                <a:spcPts val="0"/>
              </a:spcBef>
              <a:spcAft>
                <a:spcPts val="0"/>
              </a:spcAft>
              <a:buSzPct val="100000"/>
              <a:buChar char="●"/>
            </a:pPr>
            <a:r>
              <a:rPr lang="en-US"/>
              <a:t>What is AI?</a:t>
            </a:r>
            <a:endParaRPr/>
          </a:p>
          <a:p>
            <a:pPr indent="-302895" lvl="0" marL="457200" rtl="0" algn="l">
              <a:lnSpc>
                <a:spcPct val="100000"/>
              </a:lnSpc>
              <a:spcBef>
                <a:spcPts val="0"/>
              </a:spcBef>
              <a:spcAft>
                <a:spcPts val="0"/>
              </a:spcAft>
              <a:buSzPct val="100000"/>
              <a:buChar char="●"/>
            </a:pPr>
            <a:r>
              <a:rPr lang="en-US"/>
              <a:t>AI Lifecycle</a:t>
            </a:r>
            <a:endParaRPr/>
          </a:p>
          <a:p>
            <a:pPr indent="-302895" lvl="0" marL="457200" rtl="0" algn="l">
              <a:lnSpc>
                <a:spcPct val="100000"/>
              </a:lnSpc>
              <a:spcBef>
                <a:spcPts val="0"/>
              </a:spcBef>
              <a:spcAft>
                <a:spcPts val="0"/>
              </a:spcAft>
              <a:buSzPct val="100000"/>
              <a:buChar char="●"/>
            </a:pPr>
            <a:r>
              <a:rPr lang="en-US"/>
              <a:t>Types of AI</a:t>
            </a:r>
            <a:endParaRPr/>
          </a:p>
          <a:p>
            <a:pPr indent="-302895" lvl="0" marL="457200" rtl="0" algn="l">
              <a:lnSpc>
                <a:spcPct val="100000"/>
              </a:lnSpc>
              <a:spcBef>
                <a:spcPts val="0"/>
              </a:spcBef>
              <a:spcAft>
                <a:spcPts val="0"/>
              </a:spcAft>
              <a:buSzPct val="100000"/>
              <a:buChar char="●"/>
            </a:pPr>
            <a:r>
              <a:rPr lang="en-US"/>
              <a:t>Applications of AI</a:t>
            </a:r>
            <a:endParaRPr/>
          </a:p>
        </p:txBody>
      </p:sp>
      <p:sp>
        <p:nvSpPr>
          <p:cNvPr id="410" name="Google Shape;410;p2"/>
          <p:cNvSpPr txBox="1"/>
          <p:nvPr>
            <p:ph idx="3" type="title"/>
          </p:nvPr>
        </p:nvSpPr>
        <p:spPr>
          <a:xfrm>
            <a:off x="4487925" y="3613275"/>
            <a:ext cx="4217700" cy="342600"/>
          </a:xfrm>
          <a:prstGeom prst="rect">
            <a:avLst/>
          </a:prstGeom>
          <a:noFill/>
          <a:ln>
            <a:noFill/>
          </a:ln>
        </p:spPr>
        <p:txBody>
          <a:bodyPr anchorCtr="0" anchor="b" bIns="91425" lIns="91425" spcFirstLastPara="1" rIns="91425" wrap="square" tIns="91425">
            <a:normAutofit fontScale="90000"/>
          </a:bodyPr>
          <a:lstStyle/>
          <a:p>
            <a:pPr indent="-302895" lvl="0" marL="457200" rtl="0" algn="l">
              <a:lnSpc>
                <a:spcPct val="100000"/>
              </a:lnSpc>
              <a:spcBef>
                <a:spcPts val="0"/>
              </a:spcBef>
              <a:spcAft>
                <a:spcPts val="0"/>
              </a:spcAft>
              <a:buSzPct val="100000"/>
              <a:buChar char="●"/>
            </a:pPr>
            <a:r>
              <a:rPr lang="en-US"/>
              <a:t>What is NLP?</a:t>
            </a:r>
            <a:endParaRPr/>
          </a:p>
          <a:p>
            <a:pPr indent="-302895" lvl="0" marL="457200" rtl="0" algn="l">
              <a:lnSpc>
                <a:spcPct val="100000"/>
              </a:lnSpc>
              <a:spcBef>
                <a:spcPts val="0"/>
              </a:spcBef>
              <a:spcAft>
                <a:spcPts val="0"/>
              </a:spcAft>
              <a:buSzPct val="100000"/>
              <a:buChar char="●"/>
            </a:pPr>
            <a:r>
              <a:rPr lang="en-US"/>
              <a:t>Challenges of NLP</a:t>
            </a:r>
            <a:endParaRPr/>
          </a:p>
          <a:p>
            <a:pPr indent="-302895" lvl="0" marL="457200" rtl="0" algn="l">
              <a:lnSpc>
                <a:spcPct val="100000"/>
              </a:lnSpc>
              <a:spcBef>
                <a:spcPts val="0"/>
              </a:spcBef>
              <a:spcAft>
                <a:spcPts val="0"/>
              </a:spcAft>
              <a:buSzPct val="100000"/>
              <a:buChar char="●"/>
            </a:pPr>
            <a:r>
              <a:rPr lang="en-US"/>
              <a:t>NLP Pipelines</a:t>
            </a:r>
            <a:r>
              <a:rPr lang="en-US"/>
              <a:t> </a:t>
            </a:r>
            <a:endParaRPr/>
          </a:p>
          <a:p>
            <a:pPr indent="-302895" lvl="0" marL="457200" rtl="0" algn="l">
              <a:lnSpc>
                <a:spcPct val="100000"/>
              </a:lnSpc>
              <a:spcBef>
                <a:spcPts val="0"/>
              </a:spcBef>
              <a:spcAft>
                <a:spcPts val="0"/>
              </a:spcAft>
              <a:buSzPct val="100000"/>
              <a:buChar char="●"/>
            </a:pPr>
            <a:r>
              <a:rPr lang="en-US"/>
              <a:t>Transformers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3"/>
          <p:cNvSpPr txBox="1"/>
          <p:nvPr>
            <p:ph type="title"/>
          </p:nvPr>
        </p:nvSpPr>
        <p:spPr>
          <a:xfrm>
            <a:off x="311700" y="219350"/>
            <a:ext cx="6966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What is AI? </a:t>
            </a:r>
            <a:endParaRPr/>
          </a:p>
        </p:txBody>
      </p:sp>
      <p:sp>
        <p:nvSpPr>
          <p:cNvPr id="416" name="Google Shape;416;p63"/>
          <p:cNvSpPr txBox="1"/>
          <p:nvPr>
            <p:ph idx="1" type="body"/>
          </p:nvPr>
        </p:nvSpPr>
        <p:spPr>
          <a:xfrm>
            <a:off x="311700" y="1395750"/>
            <a:ext cx="6966000" cy="2864700"/>
          </a:xfrm>
          <a:prstGeom prst="rect">
            <a:avLst/>
          </a:prstGeom>
          <a:noFill/>
          <a:ln cap="flat" cmpd="sng" w="9525">
            <a:solidFill>
              <a:srgbClr val="E73135"/>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en-US"/>
              <a:t>AI: </a:t>
            </a:r>
            <a:r>
              <a:rPr lang="en-US"/>
              <a:t>the theory and development of computer systems able to perform tasks </a:t>
            </a:r>
            <a:r>
              <a:rPr lang="en-US">
                <a:solidFill>
                  <a:srgbClr val="E73135"/>
                </a:solidFill>
              </a:rPr>
              <a:t>normally requiring human intelligence</a:t>
            </a:r>
            <a:r>
              <a:rPr lang="en-US"/>
              <a:t>, such as visual perception, speech recognition, </a:t>
            </a:r>
            <a:r>
              <a:rPr lang="en-US">
                <a:solidFill>
                  <a:srgbClr val="E73135"/>
                </a:solidFill>
              </a:rPr>
              <a:t>decision-making</a:t>
            </a:r>
            <a:r>
              <a:rPr lang="en-US"/>
              <a:t>, and translation between languages.</a:t>
            </a:r>
            <a:endParaRPr/>
          </a:p>
        </p:txBody>
      </p:sp>
      <p:sp>
        <p:nvSpPr>
          <p:cNvPr id="417" name="Google Shape;417;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15d466d788_0_2"/>
          <p:cNvSpPr txBox="1"/>
          <p:nvPr>
            <p:ph type="title"/>
          </p:nvPr>
        </p:nvSpPr>
        <p:spPr>
          <a:xfrm>
            <a:off x="311700" y="219350"/>
            <a:ext cx="6966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What is AI? </a:t>
            </a:r>
            <a:endParaRPr/>
          </a:p>
        </p:txBody>
      </p:sp>
      <p:sp>
        <p:nvSpPr>
          <p:cNvPr id="423" name="Google Shape;423;g215d466d788_0_2"/>
          <p:cNvSpPr txBox="1"/>
          <p:nvPr>
            <p:ph idx="1" type="body"/>
          </p:nvPr>
        </p:nvSpPr>
        <p:spPr>
          <a:xfrm>
            <a:off x="311700" y="1395750"/>
            <a:ext cx="6966000" cy="2864700"/>
          </a:xfrm>
          <a:prstGeom prst="rect">
            <a:avLst/>
          </a:prstGeom>
          <a:noFill/>
          <a:ln cap="flat" cmpd="sng" w="9525">
            <a:solidFill>
              <a:srgbClr val="E73135"/>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424" name="Google Shape;424;g215d466d788_0_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25" name="Google Shape;425;g215d466d788_0_2"/>
          <p:cNvPicPr preferRelativeResize="0"/>
          <p:nvPr/>
        </p:nvPicPr>
        <p:blipFill>
          <a:blip r:embed="rId3">
            <a:alphaModFix/>
          </a:blip>
          <a:stretch>
            <a:fillRect/>
          </a:stretch>
        </p:blipFill>
        <p:spPr>
          <a:xfrm>
            <a:off x="230975" y="1333925"/>
            <a:ext cx="7222226" cy="3215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15d466d788_0_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31" name="Google Shape;431;g215d466d788_0_9"/>
          <p:cNvPicPr preferRelativeResize="0"/>
          <p:nvPr/>
        </p:nvPicPr>
        <p:blipFill>
          <a:blip r:embed="rId3">
            <a:alphaModFix/>
          </a:blip>
          <a:stretch>
            <a:fillRect/>
          </a:stretch>
        </p:blipFill>
        <p:spPr>
          <a:xfrm>
            <a:off x="1590150" y="338600"/>
            <a:ext cx="5196800" cy="4547200"/>
          </a:xfrm>
          <a:prstGeom prst="rect">
            <a:avLst/>
          </a:prstGeom>
          <a:noFill/>
          <a:ln>
            <a:noFill/>
          </a:ln>
        </p:spPr>
      </p:pic>
      <p:sp>
        <p:nvSpPr>
          <p:cNvPr id="432" name="Google Shape;432;g215d466d788_0_9"/>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AI Lifecycle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215d466d788_0_51"/>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AI Lifecycle</a:t>
            </a:r>
            <a:endParaRPr/>
          </a:p>
        </p:txBody>
      </p:sp>
      <p:sp>
        <p:nvSpPr>
          <p:cNvPr id="438" name="Google Shape;438;g215d466d788_0_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39" name="Google Shape;439;g215d466d788_0_51"/>
          <p:cNvPicPr preferRelativeResize="0"/>
          <p:nvPr/>
        </p:nvPicPr>
        <p:blipFill rotWithShape="1">
          <a:blip r:embed="rId3">
            <a:alphaModFix/>
          </a:blip>
          <a:srcRect b="0" l="0" r="0" t="6112"/>
          <a:stretch/>
        </p:blipFill>
        <p:spPr>
          <a:xfrm>
            <a:off x="1940850" y="639575"/>
            <a:ext cx="4854950" cy="455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15d466d788_0_18"/>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Types of AI</a:t>
            </a:r>
            <a:endParaRPr/>
          </a:p>
        </p:txBody>
      </p:sp>
      <p:sp>
        <p:nvSpPr>
          <p:cNvPr id="445" name="Google Shape;445;g215d466d788_0_18"/>
          <p:cNvSpPr txBox="1"/>
          <p:nvPr>
            <p:ph idx="1" type="body"/>
          </p:nvPr>
        </p:nvSpPr>
        <p:spPr>
          <a:xfrm>
            <a:off x="311700" y="136910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US"/>
              <a:t>Inside the training:</a:t>
            </a:r>
            <a:endParaRPr b="1"/>
          </a:p>
          <a:p>
            <a:pPr indent="0" lvl="0" marL="0" rtl="0" algn="l">
              <a:spcBef>
                <a:spcPts val="0"/>
              </a:spcBef>
              <a:spcAft>
                <a:spcPts val="0"/>
              </a:spcAft>
              <a:buNone/>
            </a:pPr>
            <a:r>
              <a:t/>
            </a:r>
            <a:endParaRPr b="1"/>
          </a:p>
        </p:txBody>
      </p:sp>
      <p:sp>
        <p:nvSpPr>
          <p:cNvPr id="446" name="Google Shape;446;g215d466d788_0_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47" name="Google Shape;447;g215d466d788_0_18"/>
          <p:cNvPicPr preferRelativeResize="0"/>
          <p:nvPr/>
        </p:nvPicPr>
        <p:blipFill>
          <a:blip r:embed="rId3">
            <a:alphaModFix/>
          </a:blip>
          <a:stretch>
            <a:fillRect/>
          </a:stretch>
        </p:blipFill>
        <p:spPr>
          <a:xfrm>
            <a:off x="365000" y="1369100"/>
            <a:ext cx="7288251" cy="329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15d466d788_0_131"/>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Where does AWS come in?</a:t>
            </a:r>
            <a:endParaRPr/>
          </a:p>
        </p:txBody>
      </p:sp>
      <p:sp>
        <p:nvSpPr>
          <p:cNvPr id="453" name="Google Shape;453;g215d466d788_0_131"/>
          <p:cNvSpPr txBox="1"/>
          <p:nvPr>
            <p:ph idx="1" type="body"/>
          </p:nvPr>
        </p:nvSpPr>
        <p:spPr>
          <a:xfrm>
            <a:off x="311700" y="150235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54" name="Google Shape;454;g215d466d788_0_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55" name="Google Shape;455;g215d466d788_0_131"/>
          <p:cNvPicPr preferRelativeResize="0"/>
          <p:nvPr/>
        </p:nvPicPr>
        <p:blipFill>
          <a:blip r:embed="rId3">
            <a:alphaModFix/>
          </a:blip>
          <a:stretch>
            <a:fillRect/>
          </a:stretch>
        </p:blipFill>
        <p:spPr>
          <a:xfrm>
            <a:off x="62175" y="1374000"/>
            <a:ext cx="7981649" cy="29232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15d466d788_0_26"/>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Applications of AI</a:t>
            </a:r>
            <a:endParaRPr/>
          </a:p>
        </p:txBody>
      </p:sp>
      <p:sp>
        <p:nvSpPr>
          <p:cNvPr id="461" name="Google Shape;461;g215d466d788_0_26"/>
          <p:cNvSpPr txBox="1"/>
          <p:nvPr>
            <p:ph idx="1" type="body"/>
          </p:nvPr>
        </p:nvSpPr>
        <p:spPr>
          <a:xfrm>
            <a:off x="311700" y="150235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62" name="Google Shape;462;g215d466d788_0_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463" name="Google Shape;463;g215d466d788_0_26"/>
          <p:cNvSpPr txBox="1"/>
          <p:nvPr>
            <p:ph idx="1" type="body"/>
          </p:nvPr>
        </p:nvSpPr>
        <p:spPr>
          <a:xfrm>
            <a:off x="1049025" y="880525"/>
            <a:ext cx="6966000" cy="286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US"/>
              <a:t>Targeted Ads</a:t>
            </a:r>
            <a:endParaRPr/>
          </a:p>
        </p:txBody>
      </p:sp>
      <p:pic>
        <p:nvPicPr>
          <p:cNvPr id="464" name="Google Shape;464;g215d466d788_0_26"/>
          <p:cNvPicPr preferRelativeResize="0"/>
          <p:nvPr/>
        </p:nvPicPr>
        <p:blipFill>
          <a:blip r:embed="rId3">
            <a:alphaModFix/>
          </a:blip>
          <a:stretch>
            <a:fillRect/>
          </a:stretch>
        </p:blipFill>
        <p:spPr>
          <a:xfrm>
            <a:off x="2984825" y="1284175"/>
            <a:ext cx="4793749" cy="1973500"/>
          </a:xfrm>
          <a:prstGeom prst="rect">
            <a:avLst/>
          </a:prstGeom>
          <a:noFill/>
          <a:ln>
            <a:noFill/>
          </a:ln>
        </p:spPr>
      </p:pic>
      <p:pic>
        <p:nvPicPr>
          <p:cNvPr id="465" name="Google Shape;465;g215d466d788_0_26"/>
          <p:cNvPicPr preferRelativeResize="0"/>
          <p:nvPr/>
        </p:nvPicPr>
        <p:blipFill>
          <a:blip r:embed="rId4">
            <a:alphaModFix/>
          </a:blip>
          <a:stretch>
            <a:fillRect/>
          </a:stretch>
        </p:blipFill>
        <p:spPr>
          <a:xfrm>
            <a:off x="260500" y="1567725"/>
            <a:ext cx="2599976" cy="2599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162c973453_1_11"/>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US"/>
              <a:t>Applications of AI</a:t>
            </a:r>
            <a:endParaRPr/>
          </a:p>
          <a:p>
            <a:pPr indent="0" lvl="0" marL="0" rtl="0" algn="l">
              <a:spcBef>
                <a:spcPts val="0"/>
              </a:spcBef>
              <a:spcAft>
                <a:spcPts val="0"/>
              </a:spcAft>
              <a:buNone/>
            </a:pPr>
            <a:r>
              <a:t/>
            </a:r>
            <a:endParaRPr/>
          </a:p>
        </p:txBody>
      </p:sp>
      <p:sp>
        <p:nvSpPr>
          <p:cNvPr id="471" name="Google Shape;471;g2162c973453_1_11"/>
          <p:cNvSpPr txBox="1"/>
          <p:nvPr>
            <p:ph idx="1" type="body"/>
          </p:nvPr>
        </p:nvSpPr>
        <p:spPr>
          <a:xfrm>
            <a:off x="1164500" y="871625"/>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sz="1900"/>
              <a:t>2. </a:t>
            </a:r>
            <a:r>
              <a:rPr lang="en-US" sz="1900">
                <a:solidFill>
                  <a:schemeClr val="dk1"/>
                </a:solidFill>
                <a:highlight>
                  <a:srgbClr val="FFFFFF"/>
                </a:highlight>
                <a:latin typeface="Roboto"/>
                <a:ea typeface="Roboto"/>
                <a:cs typeface="Roboto"/>
                <a:sym typeface="Roboto"/>
              </a:rPr>
              <a:t>Autonomous Vehicles</a:t>
            </a:r>
            <a:endParaRPr sz="19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US" sz="1900"/>
              <a:t> </a:t>
            </a:r>
            <a:endParaRPr sz="1900"/>
          </a:p>
        </p:txBody>
      </p:sp>
      <p:sp>
        <p:nvSpPr>
          <p:cNvPr id="472" name="Google Shape;472;g2162c973453_1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73" name="Google Shape;473;g2162c973453_1_11"/>
          <p:cNvPicPr preferRelativeResize="0"/>
          <p:nvPr/>
        </p:nvPicPr>
        <p:blipFill>
          <a:blip r:embed="rId3">
            <a:alphaModFix/>
          </a:blip>
          <a:stretch>
            <a:fillRect/>
          </a:stretch>
        </p:blipFill>
        <p:spPr>
          <a:xfrm>
            <a:off x="1252550" y="1351350"/>
            <a:ext cx="5623226" cy="316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162c973453_1_19"/>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US"/>
              <a:t>Applications of AI</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79" name="Google Shape;479;g2162c973453_1_19"/>
          <p:cNvSpPr txBox="1"/>
          <p:nvPr>
            <p:ph idx="1" type="body"/>
          </p:nvPr>
        </p:nvSpPr>
        <p:spPr>
          <a:xfrm>
            <a:off x="1022375" y="96045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US" sz="1600">
                <a:solidFill>
                  <a:schemeClr val="dk1"/>
                </a:solidFill>
                <a:highlight>
                  <a:srgbClr val="FFFFFF"/>
                </a:highlight>
                <a:latin typeface="Roboto"/>
                <a:ea typeface="Roboto"/>
                <a:cs typeface="Roboto"/>
                <a:sym typeface="Roboto"/>
              </a:rPr>
              <a:t>3. Recommendation Systems</a:t>
            </a:r>
            <a:endParaRPr sz="160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2200"/>
          </a:p>
        </p:txBody>
      </p:sp>
      <p:sp>
        <p:nvSpPr>
          <p:cNvPr id="480" name="Google Shape;480;g2162c973453_1_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81" name="Google Shape;481;g2162c973453_1_19"/>
          <p:cNvPicPr preferRelativeResize="0"/>
          <p:nvPr/>
        </p:nvPicPr>
        <p:blipFill>
          <a:blip r:embed="rId3">
            <a:alphaModFix/>
          </a:blip>
          <a:stretch>
            <a:fillRect/>
          </a:stretch>
        </p:blipFill>
        <p:spPr>
          <a:xfrm>
            <a:off x="1519050" y="1348375"/>
            <a:ext cx="5632102" cy="3396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15f3b8666c_2_5"/>
          <p:cNvSpPr txBox="1"/>
          <p:nvPr>
            <p:ph type="title"/>
          </p:nvPr>
        </p:nvSpPr>
        <p:spPr>
          <a:xfrm>
            <a:off x="540275" y="190525"/>
            <a:ext cx="8245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Collaboration with</a:t>
            </a:r>
            <a:endParaRPr/>
          </a:p>
        </p:txBody>
      </p:sp>
      <p:sp>
        <p:nvSpPr>
          <p:cNvPr id="96" name="Google Shape;96;g215f3b8666c_2_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97" name="Google Shape;97;g215f3b8666c_2_5"/>
          <p:cNvPicPr preferRelativeResize="0"/>
          <p:nvPr/>
        </p:nvPicPr>
        <p:blipFill rotWithShape="1">
          <a:blip r:embed="rId3">
            <a:alphaModFix/>
          </a:blip>
          <a:srcRect b="13060" l="0" r="0" t="16343"/>
          <a:stretch/>
        </p:blipFill>
        <p:spPr>
          <a:xfrm>
            <a:off x="5403875" y="1738250"/>
            <a:ext cx="3428576" cy="2420474"/>
          </a:xfrm>
          <a:prstGeom prst="rect">
            <a:avLst/>
          </a:prstGeom>
          <a:noFill/>
          <a:ln>
            <a:noFill/>
          </a:ln>
        </p:spPr>
      </p:pic>
      <p:pic>
        <p:nvPicPr>
          <p:cNvPr id="98" name="Google Shape;98;g215f3b8666c_2_5"/>
          <p:cNvPicPr preferRelativeResize="0"/>
          <p:nvPr/>
        </p:nvPicPr>
        <p:blipFill rotWithShape="1">
          <a:blip r:embed="rId4">
            <a:alphaModFix/>
          </a:blip>
          <a:srcRect b="30443" l="18350" r="19039" t="29494"/>
          <a:stretch/>
        </p:blipFill>
        <p:spPr>
          <a:xfrm>
            <a:off x="540276" y="2095826"/>
            <a:ext cx="3935875" cy="1259150"/>
          </a:xfrm>
          <a:prstGeom prst="rect">
            <a:avLst/>
          </a:prstGeom>
          <a:noFill/>
          <a:ln>
            <a:noFill/>
          </a:ln>
        </p:spPr>
      </p:pic>
      <p:sp>
        <p:nvSpPr>
          <p:cNvPr id="99" name="Google Shape;99;g215f3b8666c_2_5"/>
          <p:cNvSpPr txBox="1"/>
          <p:nvPr>
            <p:ph type="title"/>
          </p:nvPr>
        </p:nvSpPr>
        <p:spPr>
          <a:xfrm>
            <a:off x="4174900" y="2432150"/>
            <a:ext cx="15993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x</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162c973453_1_27"/>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US"/>
              <a:t>Applications of AI</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87" name="Google Shape;487;g2162c973453_1_27"/>
          <p:cNvSpPr txBox="1"/>
          <p:nvPr>
            <p:ph idx="1" type="body"/>
          </p:nvPr>
        </p:nvSpPr>
        <p:spPr>
          <a:xfrm>
            <a:off x="267300" y="1430775"/>
            <a:ext cx="3499200" cy="28647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US"/>
              <a:t>4. AI in Gaming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350">
                <a:solidFill>
                  <a:schemeClr val="dk1"/>
                </a:solidFill>
                <a:highlight>
                  <a:srgbClr val="FFFFFF"/>
                </a:highlight>
              </a:rPr>
              <a:t>In Red Dead Redemption 2, the behavior of NPCs and their interaction with you depend on variables like blood stains on your clothes or the type of hat that you are wearing. Since there is an enormous matrix of possibilities, the whole game world could be manipulated by your decisions. There could be extremely complicated cause-and-effect relationships.</a:t>
            </a:r>
            <a:endParaRPr/>
          </a:p>
        </p:txBody>
      </p:sp>
      <p:sp>
        <p:nvSpPr>
          <p:cNvPr id="488" name="Google Shape;488;g2162c973453_1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89" name="Google Shape;489;g2162c973453_1_27"/>
          <p:cNvPicPr preferRelativeResize="0"/>
          <p:nvPr/>
        </p:nvPicPr>
        <p:blipFill>
          <a:blip r:embed="rId3">
            <a:alphaModFix/>
          </a:blip>
          <a:stretch>
            <a:fillRect/>
          </a:stretch>
        </p:blipFill>
        <p:spPr>
          <a:xfrm>
            <a:off x="4038100" y="692900"/>
            <a:ext cx="3361900" cy="41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162c973453_1_37"/>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US"/>
              <a:t>Applications of AI</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95" name="Google Shape;495;g2162c973453_1_37"/>
          <p:cNvSpPr txBox="1"/>
          <p:nvPr>
            <p:ph idx="1" type="body"/>
          </p:nvPr>
        </p:nvSpPr>
        <p:spPr>
          <a:xfrm>
            <a:off x="311700" y="1502350"/>
            <a:ext cx="32418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5. AI in Healthcare</a:t>
            </a:r>
            <a:endParaRPr/>
          </a:p>
          <a:p>
            <a:pPr indent="0" lvl="0" marL="0" rtl="0" algn="l">
              <a:spcBef>
                <a:spcPts val="0"/>
              </a:spcBef>
              <a:spcAft>
                <a:spcPts val="0"/>
              </a:spcAft>
              <a:buNone/>
            </a:pPr>
            <a:r>
              <a:rPr lang="en-US"/>
              <a:t>AI can be used to help detect diseases faster, provide personalized treatment plans and even automate certain processes such as drug discovery or diagnostics.</a:t>
            </a:r>
            <a:endParaRPr/>
          </a:p>
        </p:txBody>
      </p:sp>
      <p:sp>
        <p:nvSpPr>
          <p:cNvPr id="496" name="Google Shape;496;g2162c973453_1_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97" name="Google Shape;497;g2162c973453_1_37"/>
          <p:cNvPicPr preferRelativeResize="0"/>
          <p:nvPr/>
        </p:nvPicPr>
        <p:blipFill rotWithShape="1">
          <a:blip r:embed="rId3">
            <a:alphaModFix/>
          </a:blip>
          <a:srcRect b="0" l="-3010" r="3009" t="0"/>
          <a:stretch/>
        </p:blipFill>
        <p:spPr>
          <a:xfrm>
            <a:off x="3553500" y="707325"/>
            <a:ext cx="4713999" cy="3728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15d466d788_0_40"/>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What is NLP?</a:t>
            </a:r>
            <a:endParaRPr/>
          </a:p>
        </p:txBody>
      </p:sp>
      <p:sp>
        <p:nvSpPr>
          <p:cNvPr id="503" name="Google Shape;503;g215d466d788_0_40"/>
          <p:cNvSpPr txBox="1"/>
          <p:nvPr>
            <p:ph idx="1" type="body"/>
          </p:nvPr>
        </p:nvSpPr>
        <p:spPr>
          <a:xfrm>
            <a:off x="1154100" y="2318575"/>
            <a:ext cx="6123600" cy="438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US" sz="1455"/>
              <a:t>Messages, Articles, Papers, Books,... </a:t>
            </a:r>
            <a:r>
              <a:rPr lang="en-US" sz="1455">
                <a:solidFill>
                  <a:srgbClr val="E73135"/>
                </a:solidFill>
              </a:rPr>
              <a:t>Written Word</a:t>
            </a:r>
            <a:endParaRPr sz="1455">
              <a:solidFill>
                <a:srgbClr val="E73135"/>
              </a:solidFill>
            </a:endParaRPr>
          </a:p>
        </p:txBody>
      </p:sp>
      <p:sp>
        <p:nvSpPr>
          <p:cNvPr id="504" name="Google Shape;504;g215d466d788_0_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05" name="Google Shape;505;g215d466d788_0_40"/>
          <p:cNvPicPr preferRelativeResize="0"/>
          <p:nvPr/>
        </p:nvPicPr>
        <p:blipFill>
          <a:blip r:embed="rId3">
            <a:alphaModFix/>
          </a:blip>
          <a:stretch>
            <a:fillRect/>
          </a:stretch>
        </p:blipFill>
        <p:spPr>
          <a:xfrm>
            <a:off x="561175" y="2318575"/>
            <a:ext cx="506350" cy="506350"/>
          </a:xfrm>
          <a:prstGeom prst="rect">
            <a:avLst/>
          </a:prstGeom>
          <a:noFill/>
          <a:ln>
            <a:noFill/>
          </a:ln>
        </p:spPr>
      </p:pic>
      <p:sp>
        <p:nvSpPr>
          <p:cNvPr id="506" name="Google Shape;506;g215d466d788_0_40"/>
          <p:cNvSpPr txBox="1"/>
          <p:nvPr>
            <p:ph idx="1" type="body"/>
          </p:nvPr>
        </p:nvSpPr>
        <p:spPr>
          <a:xfrm>
            <a:off x="464100" y="1502350"/>
            <a:ext cx="6966000" cy="438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US" sz="2155"/>
              <a:t>Before that, let us see what is </a:t>
            </a:r>
            <a:r>
              <a:rPr lang="en-US" sz="2155">
                <a:solidFill>
                  <a:srgbClr val="E73135"/>
                </a:solidFill>
              </a:rPr>
              <a:t>Natural Language</a:t>
            </a:r>
            <a:r>
              <a:rPr lang="en-US" sz="2155"/>
              <a:t>?</a:t>
            </a:r>
            <a:endParaRPr sz="2155"/>
          </a:p>
          <a:p>
            <a:pPr indent="0" lvl="0" marL="0" rtl="0" algn="l">
              <a:lnSpc>
                <a:spcPct val="95000"/>
              </a:lnSpc>
              <a:spcBef>
                <a:spcPts val="0"/>
              </a:spcBef>
              <a:spcAft>
                <a:spcPts val="0"/>
              </a:spcAft>
              <a:buSzPts val="523"/>
              <a:buNone/>
            </a:pPr>
            <a:r>
              <a:t/>
            </a:r>
            <a:endParaRPr sz="2155"/>
          </a:p>
        </p:txBody>
      </p:sp>
      <p:sp>
        <p:nvSpPr>
          <p:cNvPr id="507" name="Google Shape;507;g215d466d788_0_40"/>
          <p:cNvSpPr txBox="1"/>
          <p:nvPr>
            <p:ph idx="1" type="body"/>
          </p:nvPr>
        </p:nvSpPr>
        <p:spPr>
          <a:xfrm>
            <a:off x="1235425" y="3146125"/>
            <a:ext cx="6123600" cy="438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US" sz="1455"/>
              <a:t>Voice Notes, Dialogues</a:t>
            </a:r>
            <a:r>
              <a:rPr lang="en-US" sz="1455"/>
              <a:t>, ... </a:t>
            </a:r>
            <a:r>
              <a:rPr lang="en-US" sz="1455">
                <a:solidFill>
                  <a:srgbClr val="E73135"/>
                </a:solidFill>
              </a:rPr>
              <a:t>Spoken</a:t>
            </a:r>
            <a:r>
              <a:rPr lang="en-US" sz="1455">
                <a:solidFill>
                  <a:srgbClr val="E73135"/>
                </a:solidFill>
              </a:rPr>
              <a:t> Word</a:t>
            </a:r>
            <a:endParaRPr sz="1455">
              <a:solidFill>
                <a:srgbClr val="E73135"/>
              </a:solidFill>
            </a:endParaRPr>
          </a:p>
        </p:txBody>
      </p:sp>
      <p:pic>
        <p:nvPicPr>
          <p:cNvPr id="508" name="Google Shape;508;g215d466d788_0_40"/>
          <p:cNvPicPr preferRelativeResize="0"/>
          <p:nvPr/>
        </p:nvPicPr>
        <p:blipFill>
          <a:blip r:embed="rId4">
            <a:alphaModFix/>
          </a:blip>
          <a:stretch>
            <a:fillRect/>
          </a:stretch>
        </p:blipFill>
        <p:spPr>
          <a:xfrm>
            <a:off x="447276" y="2973950"/>
            <a:ext cx="663150" cy="663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15d466d788_0_32"/>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What is NLP?</a:t>
            </a:r>
            <a:endParaRPr/>
          </a:p>
        </p:txBody>
      </p:sp>
      <p:sp>
        <p:nvSpPr>
          <p:cNvPr id="514" name="Google Shape;514;g215d466d788_0_32"/>
          <p:cNvSpPr txBox="1"/>
          <p:nvPr>
            <p:ph idx="1" type="body"/>
          </p:nvPr>
        </p:nvSpPr>
        <p:spPr>
          <a:xfrm>
            <a:off x="142125" y="1305875"/>
            <a:ext cx="3011400" cy="331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US" sz="2150">
                <a:solidFill>
                  <a:srgbClr val="5F6368"/>
                </a:solidFill>
                <a:highlight>
                  <a:srgbClr val="FFFFFF"/>
                </a:highlight>
                <a:latin typeface="Arial"/>
                <a:ea typeface="Arial"/>
                <a:cs typeface="Arial"/>
                <a:sym typeface="Arial"/>
              </a:rPr>
              <a:t>the ability of a computer program to understand human language as it is spoken and written</a:t>
            </a:r>
            <a:endParaRPr sz="2900"/>
          </a:p>
        </p:txBody>
      </p:sp>
      <p:sp>
        <p:nvSpPr>
          <p:cNvPr id="515" name="Google Shape;515;g215d466d788_0_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16" name="Google Shape;516;g215d466d788_0_32"/>
          <p:cNvPicPr preferRelativeResize="0"/>
          <p:nvPr/>
        </p:nvPicPr>
        <p:blipFill rotWithShape="1">
          <a:blip r:embed="rId3">
            <a:alphaModFix/>
          </a:blip>
          <a:srcRect b="0" l="26226" r="0" t="0"/>
          <a:stretch/>
        </p:blipFill>
        <p:spPr>
          <a:xfrm>
            <a:off x="3153525" y="792050"/>
            <a:ext cx="4896801" cy="3575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15d466d788_0_70"/>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What is NLP? </a:t>
            </a:r>
            <a:endParaRPr/>
          </a:p>
        </p:txBody>
      </p:sp>
      <p:sp>
        <p:nvSpPr>
          <p:cNvPr id="522" name="Google Shape;522;g215d466d788_0_70"/>
          <p:cNvSpPr txBox="1"/>
          <p:nvPr>
            <p:ph idx="1" type="body"/>
          </p:nvPr>
        </p:nvSpPr>
        <p:spPr>
          <a:xfrm>
            <a:off x="977950" y="79205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Examples from Daily Life:</a:t>
            </a:r>
            <a:endParaRPr/>
          </a:p>
          <a:p>
            <a:pPr indent="-342900" lvl="0" marL="457200" rtl="0" algn="l">
              <a:spcBef>
                <a:spcPts val="0"/>
              </a:spcBef>
              <a:spcAft>
                <a:spcPts val="0"/>
              </a:spcAft>
              <a:buSzPts val="1800"/>
              <a:buChar char="●"/>
            </a:pPr>
            <a:r>
              <a:rPr lang="en-US"/>
              <a:t>Chatbots</a:t>
            </a:r>
            <a:endParaRPr/>
          </a:p>
          <a:p>
            <a:pPr indent="-342900" lvl="0" marL="457200" rtl="0" algn="l">
              <a:spcBef>
                <a:spcPts val="0"/>
              </a:spcBef>
              <a:spcAft>
                <a:spcPts val="0"/>
              </a:spcAft>
              <a:buSzPts val="1800"/>
              <a:buChar char="●"/>
            </a:pPr>
            <a:r>
              <a:rPr lang="en-US"/>
              <a:t>Language Translation</a:t>
            </a:r>
            <a:endParaRPr/>
          </a:p>
          <a:p>
            <a:pPr indent="-342900" lvl="0" marL="457200" rtl="0" algn="l">
              <a:spcBef>
                <a:spcPts val="0"/>
              </a:spcBef>
              <a:spcAft>
                <a:spcPts val="0"/>
              </a:spcAft>
              <a:buSzPts val="1800"/>
              <a:buChar char="●"/>
            </a:pPr>
            <a:r>
              <a:rPr lang="en-US"/>
              <a:t>Virtual </a:t>
            </a:r>
            <a:r>
              <a:rPr lang="en-US"/>
              <a:t>Assistants</a:t>
            </a:r>
            <a:r>
              <a:rPr lang="en-US"/>
              <a:t> </a:t>
            </a:r>
            <a:endParaRPr/>
          </a:p>
          <a:p>
            <a:pPr indent="-342900" lvl="0" marL="457200" rtl="0" algn="l">
              <a:spcBef>
                <a:spcPts val="0"/>
              </a:spcBef>
              <a:spcAft>
                <a:spcPts val="0"/>
              </a:spcAft>
              <a:buSzPts val="1800"/>
              <a:buChar char="●"/>
            </a:pPr>
            <a:r>
              <a:rPr lang="en-US"/>
              <a:t>Email Classification</a:t>
            </a:r>
            <a:endParaRPr/>
          </a:p>
          <a:p>
            <a:pPr indent="-342900" lvl="0" marL="457200" rtl="0" algn="l">
              <a:spcBef>
                <a:spcPts val="0"/>
              </a:spcBef>
              <a:spcAft>
                <a:spcPts val="0"/>
              </a:spcAft>
              <a:buSzPts val="1800"/>
              <a:buChar char="●"/>
            </a:pPr>
            <a:r>
              <a:rPr lang="en-US"/>
              <a:t>Search Engines</a:t>
            </a:r>
            <a:endParaRPr/>
          </a:p>
          <a:p>
            <a:pPr indent="-342900" lvl="0" marL="457200" rtl="0" algn="l">
              <a:spcBef>
                <a:spcPts val="0"/>
              </a:spcBef>
              <a:spcAft>
                <a:spcPts val="0"/>
              </a:spcAft>
              <a:buSzPts val="1800"/>
              <a:buChar char="●"/>
            </a:pPr>
            <a:r>
              <a:rPr lang="en-US"/>
              <a:t>Recruitment</a:t>
            </a:r>
            <a:endParaRPr/>
          </a:p>
        </p:txBody>
      </p:sp>
      <p:sp>
        <p:nvSpPr>
          <p:cNvPr id="523" name="Google Shape;523;g215d466d788_0_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24" name="Google Shape;524;g215d466d788_0_70"/>
          <p:cNvPicPr preferRelativeResize="0"/>
          <p:nvPr/>
        </p:nvPicPr>
        <p:blipFill>
          <a:blip r:embed="rId3">
            <a:alphaModFix/>
          </a:blip>
          <a:stretch>
            <a:fillRect/>
          </a:stretch>
        </p:blipFill>
        <p:spPr>
          <a:xfrm>
            <a:off x="5208600" y="1647075"/>
            <a:ext cx="851374" cy="851374"/>
          </a:xfrm>
          <a:prstGeom prst="rect">
            <a:avLst/>
          </a:prstGeom>
          <a:noFill/>
          <a:ln>
            <a:noFill/>
          </a:ln>
        </p:spPr>
      </p:pic>
      <p:pic>
        <p:nvPicPr>
          <p:cNvPr id="525" name="Google Shape;525;g215d466d788_0_70"/>
          <p:cNvPicPr preferRelativeResize="0"/>
          <p:nvPr/>
        </p:nvPicPr>
        <p:blipFill>
          <a:blip r:embed="rId4">
            <a:alphaModFix/>
          </a:blip>
          <a:stretch>
            <a:fillRect/>
          </a:stretch>
        </p:blipFill>
        <p:spPr>
          <a:xfrm>
            <a:off x="4924325" y="553050"/>
            <a:ext cx="1005199" cy="1005199"/>
          </a:xfrm>
          <a:prstGeom prst="rect">
            <a:avLst/>
          </a:prstGeom>
          <a:noFill/>
          <a:ln>
            <a:noFill/>
          </a:ln>
        </p:spPr>
      </p:pic>
      <p:pic>
        <p:nvPicPr>
          <p:cNvPr id="526" name="Google Shape;526;g215d466d788_0_70"/>
          <p:cNvPicPr preferRelativeResize="0"/>
          <p:nvPr/>
        </p:nvPicPr>
        <p:blipFill>
          <a:blip r:embed="rId5">
            <a:alphaModFix/>
          </a:blip>
          <a:stretch>
            <a:fillRect/>
          </a:stretch>
        </p:blipFill>
        <p:spPr>
          <a:xfrm>
            <a:off x="6059975" y="795713"/>
            <a:ext cx="813171" cy="851375"/>
          </a:xfrm>
          <a:prstGeom prst="rect">
            <a:avLst/>
          </a:prstGeom>
          <a:noFill/>
          <a:ln>
            <a:noFill/>
          </a:ln>
        </p:spPr>
      </p:pic>
      <p:pic>
        <p:nvPicPr>
          <p:cNvPr id="527" name="Google Shape;527;g215d466d788_0_70"/>
          <p:cNvPicPr preferRelativeResize="0"/>
          <p:nvPr/>
        </p:nvPicPr>
        <p:blipFill>
          <a:blip r:embed="rId6">
            <a:alphaModFix/>
          </a:blip>
          <a:stretch>
            <a:fillRect/>
          </a:stretch>
        </p:blipFill>
        <p:spPr>
          <a:xfrm>
            <a:off x="6196825" y="1726450"/>
            <a:ext cx="1080867" cy="1005201"/>
          </a:xfrm>
          <a:prstGeom prst="rect">
            <a:avLst/>
          </a:prstGeom>
          <a:noFill/>
          <a:ln>
            <a:noFill/>
          </a:ln>
        </p:spPr>
      </p:pic>
      <p:pic>
        <p:nvPicPr>
          <p:cNvPr id="528" name="Google Shape;528;g215d466d788_0_70"/>
          <p:cNvPicPr preferRelativeResize="0"/>
          <p:nvPr/>
        </p:nvPicPr>
        <p:blipFill rotWithShape="1">
          <a:blip r:embed="rId7">
            <a:alphaModFix/>
          </a:blip>
          <a:srcRect b="13907" l="13752" r="13752" t="15605"/>
          <a:stretch/>
        </p:blipFill>
        <p:spPr>
          <a:xfrm>
            <a:off x="5208600" y="2587275"/>
            <a:ext cx="1080876" cy="1050848"/>
          </a:xfrm>
          <a:prstGeom prst="rect">
            <a:avLst/>
          </a:prstGeom>
          <a:noFill/>
          <a:ln>
            <a:noFill/>
          </a:ln>
        </p:spPr>
      </p:pic>
      <p:pic>
        <p:nvPicPr>
          <p:cNvPr id="529" name="Google Shape;529;g215d466d788_0_70"/>
          <p:cNvPicPr preferRelativeResize="0"/>
          <p:nvPr/>
        </p:nvPicPr>
        <p:blipFill>
          <a:blip r:embed="rId8">
            <a:alphaModFix/>
          </a:blip>
          <a:stretch>
            <a:fillRect/>
          </a:stretch>
        </p:blipFill>
        <p:spPr>
          <a:xfrm>
            <a:off x="6289475" y="2940425"/>
            <a:ext cx="1005200" cy="1005200"/>
          </a:xfrm>
          <a:prstGeom prst="rect">
            <a:avLst/>
          </a:prstGeom>
          <a:noFill/>
          <a:ln>
            <a:noFill/>
          </a:ln>
        </p:spPr>
      </p:pic>
      <p:pic>
        <p:nvPicPr>
          <p:cNvPr id="530" name="Google Shape;530;g215d466d788_0_70"/>
          <p:cNvPicPr preferRelativeResize="0"/>
          <p:nvPr/>
        </p:nvPicPr>
        <p:blipFill>
          <a:blip r:embed="rId9">
            <a:alphaModFix/>
          </a:blip>
          <a:stretch>
            <a:fillRect/>
          </a:stretch>
        </p:blipFill>
        <p:spPr>
          <a:xfrm>
            <a:off x="5494225" y="3726950"/>
            <a:ext cx="940275" cy="940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162c973453_1_0"/>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Applications of NLP</a:t>
            </a:r>
            <a:endParaRPr/>
          </a:p>
        </p:txBody>
      </p:sp>
      <p:sp>
        <p:nvSpPr>
          <p:cNvPr id="536" name="Google Shape;536;g2162c973453_1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37" name="Google Shape;537;g2162c973453_1_0"/>
          <p:cNvSpPr txBox="1"/>
          <p:nvPr>
            <p:ph idx="1" type="body"/>
          </p:nvPr>
        </p:nvSpPr>
        <p:spPr>
          <a:xfrm>
            <a:off x="871350" y="898650"/>
            <a:ext cx="6966000" cy="286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US"/>
              <a:t>POS Tagging: </a:t>
            </a:r>
            <a:r>
              <a:rPr lang="en-US" sz="1550">
                <a:solidFill>
                  <a:srgbClr val="4D5156"/>
                </a:solidFill>
                <a:highlight>
                  <a:srgbClr val="FFFFFF"/>
                </a:highlight>
                <a:latin typeface="Arial"/>
                <a:ea typeface="Arial"/>
                <a:cs typeface="Arial"/>
                <a:sym typeface="Arial"/>
              </a:rPr>
              <a:t>is the process of marking up a word in a text as corresponding to a particular part of speech, based on both its definition and its context.</a:t>
            </a:r>
            <a:endParaRPr sz="2300"/>
          </a:p>
        </p:txBody>
      </p:sp>
      <p:pic>
        <p:nvPicPr>
          <p:cNvPr id="538" name="Google Shape;538;g2162c973453_1_0"/>
          <p:cNvPicPr preferRelativeResize="0"/>
          <p:nvPr/>
        </p:nvPicPr>
        <p:blipFill>
          <a:blip r:embed="rId3">
            <a:alphaModFix/>
          </a:blip>
          <a:stretch>
            <a:fillRect/>
          </a:stretch>
        </p:blipFill>
        <p:spPr>
          <a:xfrm>
            <a:off x="1092675" y="1941025"/>
            <a:ext cx="5904900" cy="2243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162c973453_1_47"/>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Applications of NLP</a:t>
            </a:r>
            <a:endParaRPr/>
          </a:p>
        </p:txBody>
      </p:sp>
      <p:sp>
        <p:nvSpPr>
          <p:cNvPr id="544" name="Google Shape;544;g2162c973453_1_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45" name="Google Shape;545;g2162c973453_1_47"/>
          <p:cNvSpPr txBox="1"/>
          <p:nvPr>
            <p:ph idx="1" type="body"/>
          </p:nvPr>
        </p:nvSpPr>
        <p:spPr>
          <a:xfrm>
            <a:off x="1089000" y="79205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2. Named Entity Recognition: the task of identifying and categorizing key information (entities) in text</a:t>
            </a:r>
            <a:endParaRPr/>
          </a:p>
        </p:txBody>
      </p:sp>
      <p:pic>
        <p:nvPicPr>
          <p:cNvPr id="546" name="Google Shape;546;g2162c973453_1_47"/>
          <p:cNvPicPr preferRelativeResize="0"/>
          <p:nvPr/>
        </p:nvPicPr>
        <p:blipFill>
          <a:blip r:embed="rId3">
            <a:alphaModFix/>
          </a:blip>
          <a:stretch>
            <a:fillRect/>
          </a:stretch>
        </p:blipFill>
        <p:spPr>
          <a:xfrm>
            <a:off x="2522875" y="1580400"/>
            <a:ext cx="3224950" cy="3224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162c973453_1_53"/>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Applications of NLP</a:t>
            </a:r>
            <a:endParaRPr/>
          </a:p>
        </p:txBody>
      </p:sp>
      <p:sp>
        <p:nvSpPr>
          <p:cNvPr id="552" name="Google Shape;552;g2162c973453_1_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53" name="Google Shape;553;g2162c973453_1_53"/>
          <p:cNvSpPr txBox="1"/>
          <p:nvPr>
            <p:ph idx="1" type="body"/>
          </p:nvPr>
        </p:nvSpPr>
        <p:spPr>
          <a:xfrm>
            <a:off x="977975" y="90755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3. Text Generation</a:t>
            </a:r>
            <a:endParaRPr/>
          </a:p>
        </p:txBody>
      </p:sp>
      <p:pic>
        <p:nvPicPr>
          <p:cNvPr id="554" name="Google Shape;554;g2162c973453_1_53"/>
          <p:cNvPicPr preferRelativeResize="0"/>
          <p:nvPr/>
        </p:nvPicPr>
        <p:blipFill rotWithShape="1">
          <a:blip r:embed="rId3">
            <a:alphaModFix/>
          </a:blip>
          <a:srcRect b="0" l="0" r="0" t="39031"/>
          <a:stretch/>
        </p:blipFill>
        <p:spPr>
          <a:xfrm>
            <a:off x="444975" y="1625650"/>
            <a:ext cx="7615674" cy="2611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2162c973453_1_59"/>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Applications of NLP</a:t>
            </a:r>
            <a:endParaRPr/>
          </a:p>
        </p:txBody>
      </p:sp>
      <p:sp>
        <p:nvSpPr>
          <p:cNvPr id="560" name="Google Shape;560;g2162c973453_1_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61" name="Google Shape;561;g2162c973453_1_59"/>
          <p:cNvSpPr txBox="1"/>
          <p:nvPr>
            <p:ph idx="1" type="body"/>
          </p:nvPr>
        </p:nvSpPr>
        <p:spPr>
          <a:xfrm>
            <a:off x="960200" y="960825"/>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4. Sentiment Analysis</a:t>
            </a:r>
            <a:endParaRPr/>
          </a:p>
        </p:txBody>
      </p:sp>
      <p:pic>
        <p:nvPicPr>
          <p:cNvPr id="562" name="Google Shape;562;g2162c973453_1_59"/>
          <p:cNvPicPr preferRelativeResize="0"/>
          <p:nvPr/>
        </p:nvPicPr>
        <p:blipFill>
          <a:blip r:embed="rId3">
            <a:alphaModFix/>
          </a:blip>
          <a:stretch>
            <a:fillRect/>
          </a:stretch>
        </p:blipFill>
        <p:spPr>
          <a:xfrm>
            <a:off x="1763563" y="1421350"/>
            <a:ext cx="5359274" cy="33067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15d466d788_0_86"/>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Challenges</a:t>
            </a:r>
            <a:r>
              <a:rPr lang="en-US"/>
              <a:t> of NLP: Ambiguity</a:t>
            </a:r>
            <a:endParaRPr/>
          </a:p>
        </p:txBody>
      </p:sp>
      <p:sp>
        <p:nvSpPr>
          <p:cNvPr id="568" name="Google Shape;568;g215d466d788_0_86"/>
          <p:cNvSpPr txBox="1"/>
          <p:nvPr>
            <p:ph idx="1" type="body"/>
          </p:nvPr>
        </p:nvSpPr>
        <p:spPr>
          <a:xfrm>
            <a:off x="737325" y="792050"/>
            <a:ext cx="7468500" cy="275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US"/>
              <a:t>Lexical Ambiguity</a:t>
            </a:r>
            <a:r>
              <a:rPr lang="en-US"/>
              <a:t>: </a:t>
            </a:r>
            <a:r>
              <a:rPr lang="en-US" sz="1600"/>
              <a:t>Multiple meanings for one word</a:t>
            </a:r>
            <a:endParaRPr sz="1600"/>
          </a:p>
          <a:p>
            <a:pPr indent="-342900" lvl="0" marL="457200" rtl="0" algn="l">
              <a:spcBef>
                <a:spcPts val="0"/>
              </a:spcBef>
              <a:spcAft>
                <a:spcPts val="0"/>
              </a:spcAft>
              <a:buSzPts val="1800"/>
              <a:buChar char="●"/>
            </a:pPr>
            <a:r>
              <a:rPr b="1" lang="en-US"/>
              <a:t>Syntactic</a:t>
            </a:r>
            <a:r>
              <a:rPr b="1" lang="en-US"/>
              <a:t> Ambiguity</a:t>
            </a:r>
            <a:r>
              <a:rPr lang="en-US"/>
              <a:t>: </a:t>
            </a:r>
            <a:r>
              <a:rPr lang="en-US" sz="1600"/>
              <a:t>Multiple meanings for part of a sentence</a:t>
            </a:r>
            <a:endParaRPr sz="1600"/>
          </a:p>
          <a:p>
            <a:pPr indent="-342900" lvl="0" marL="457200" rtl="0" algn="l">
              <a:spcBef>
                <a:spcPts val="0"/>
              </a:spcBef>
              <a:spcAft>
                <a:spcPts val="0"/>
              </a:spcAft>
              <a:buSzPts val="1800"/>
              <a:buChar char="●"/>
            </a:pPr>
            <a:r>
              <a:rPr b="1" lang="en-US"/>
              <a:t>Semantic Ambiguity</a:t>
            </a:r>
            <a:r>
              <a:rPr lang="en-US"/>
              <a:t>: </a:t>
            </a:r>
            <a:r>
              <a:rPr lang="en-US" sz="1500"/>
              <a:t>Multiple meanings for the whole sentence</a:t>
            </a:r>
            <a:endParaRPr sz="1500"/>
          </a:p>
          <a:p>
            <a:pPr indent="-342900" lvl="0" marL="457200" rtl="0" algn="l">
              <a:spcBef>
                <a:spcPts val="0"/>
              </a:spcBef>
              <a:spcAft>
                <a:spcPts val="0"/>
              </a:spcAft>
              <a:buSzPts val="1800"/>
              <a:buChar char="●"/>
            </a:pPr>
            <a:r>
              <a:rPr b="1" lang="en-US"/>
              <a:t>Anaphoric Ambiguity</a:t>
            </a:r>
            <a:r>
              <a:rPr lang="en-US"/>
              <a:t>: </a:t>
            </a:r>
            <a:r>
              <a:rPr lang="en-US" sz="1500"/>
              <a:t>Pronouns and </a:t>
            </a:r>
            <a:r>
              <a:rPr lang="en-US" sz="1500"/>
              <a:t>demonstratives</a:t>
            </a:r>
            <a:r>
              <a:rPr lang="en-US" sz="1500"/>
              <a:t> might have multiple meanings.</a:t>
            </a:r>
            <a:endParaRPr sz="1500"/>
          </a:p>
        </p:txBody>
      </p:sp>
      <p:sp>
        <p:nvSpPr>
          <p:cNvPr id="569" name="Google Shape;569;g215d466d788_0_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70" name="Google Shape;570;g215d466d788_0_86"/>
          <p:cNvPicPr preferRelativeResize="0"/>
          <p:nvPr/>
        </p:nvPicPr>
        <p:blipFill rotWithShape="1">
          <a:blip r:embed="rId3">
            <a:alphaModFix/>
          </a:blip>
          <a:srcRect b="9176" l="0" r="0" t="7399"/>
          <a:stretch/>
        </p:blipFill>
        <p:spPr>
          <a:xfrm>
            <a:off x="559248" y="2383925"/>
            <a:ext cx="3891349" cy="2164100"/>
          </a:xfrm>
          <a:prstGeom prst="rect">
            <a:avLst/>
          </a:prstGeom>
          <a:noFill/>
          <a:ln>
            <a:noFill/>
          </a:ln>
        </p:spPr>
      </p:pic>
      <p:pic>
        <p:nvPicPr>
          <p:cNvPr id="571" name="Google Shape;571;g215d466d788_0_86"/>
          <p:cNvPicPr preferRelativeResize="0"/>
          <p:nvPr/>
        </p:nvPicPr>
        <p:blipFill rotWithShape="1">
          <a:blip r:embed="rId4">
            <a:alphaModFix/>
          </a:blip>
          <a:srcRect b="20553" l="0" r="0" t="19173"/>
          <a:stretch/>
        </p:blipFill>
        <p:spPr>
          <a:xfrm>
            <a:off x="4450600" y="2430525"/>
            <a:ext cx="4580874" cy="207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15f3b8666c_2_13"/>
          <p:cNvSpPr txBox="1"/>
          <p:nvPr>
            <p:ph type="title"/>
          </p:nvPr>
        </p:nvSpPr>
        <p:spPr>
          <a:xfrm>
            <a:off x="587250" y="2150850"/>
            <a:ext cx="8245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05" name="Google Shape;105;g215f3b8666c_2_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06" name="Google Shape;106;g215f3b8666c_2_13"/>
          <p:cNvPicPr preferRelativeResize="0"/>
          <p:nvPr/>
        </p:nvPicPr>
        <p:blipFill>
          <a:blip r:embed="rId3">
            <a:alphaModFix/>
          </a:blip>
          <a:stretch>
            <a:fillRect/>
          </a:stretch>
        </p:blipFill>
        <p:spPr>
          <a:xfrm>
            <a:off x="240575" y="1291500"/>
            <a:ext cx="8897400" cy="2965800"/>
          </a:xfrm>
          <a:prstGeom prst="rect">
            <a:avLst/>
          </a:prstGeom>
          <a:noFill/>
          <a:ln>
            <a:noFill/>
          </a:ln>
        </p:spPr>
      </p:pic>
      <p:sp>
        <p:nvSpPr>
          <p:cNvPr id="107" name="Google Shape;107;g215f3b8666c_2_13"/>
          <p:cNvSpPr txBox="1"/>
          <p:nvPr>
            <p:ph type="title"/>
          </p:nvPr>
        </p:nvSpPr>
        <p:spPr>
          <a:xfrm>
            <a:off x="387875" y="114325"/>
            <a:ext cx="8245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sz="2900"/>
              <a:t>Big Thank you for our sponsors</a:t>
            </a:r>
            <a:endParaRPr sz="2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162c973453_1_69"/>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Challenges of NLP: Unclean Data</a:t>
            </a:r>
            <a:endParaRPr/>
          </a:p>
        </p:txBody>
      </p:sp>
      <p:sp>
        <p:nvSpPr>
          <p:cNvPr id="577" name="Google Shape;577;g2162c973453_1_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78" name="Google Shape;578;g2162c973453_1_69"/>
          <p:cNvPicPr preferRelativeResize="0"/>
          <p:nvPr/>
        </p:nvPicPr>
        <p:blipFill>
          <a:blip r:embed="rId3">
            <a:alphaModFix/>
          </a:blip>
          <a:stretch>
            <a:fillRect/>
          </a:stretch>
        </p:blipFill>
        <p:spPr>
          <a:xfrm>
            <a:off x="1360525" y="1058375"/>
            <a:ext cx="5715000" cy="3533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215d466d788_0_94"/>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NLP Pipelines</a:t>
            </a:r>
            <a:endParaRPr/>
          </a:p>
        </p:txBody>
      </p:sp>
      <p:sp>
        <p:nvSpPr>
          <p:cNvPr id="584" name="Google Shape;584;g215d466d788_0_94"/>
          <p:cNvSpPr txBox="1"/>
          <p:nvPr>
            <p:ph idx="1" type="body"/>
          </p:nvPr>
        </p:nvSpPr>
        <p:spPr>
          <a:xfrm>
            <a:off x="311700" y="150235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85" name="Google Shape;585;g215d466d788_0_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86" name="Google Shape;586;g215d466d788_0_94"/>
          <p:cNvPicPr preferRelativeResize="0"/>
          <p:nvPr/>
        </p:nvPicPr>
        <p:blipFill>
          <a:blip r:embed="rId3">
            <a:alphaModFix/>
          </a:blip>
          <a:stretch>
            <a:fillRect/>
          </a:stretch>
        </p:blipFill>
        <p:spPr>
          <a:xfrm>
            <a:off x="1360476" y="792050"/>
            <a:ext cx="6423051" cy="4124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5"/>
          <p:cNvSpPr txBox="1"/>
          <p:nvPr>
            <p:ph type="title"/>
          </p:nvPr>
        </p:nvSpPr>
        <p:spPr>
          <a:xfrm>
            <a:off x="261900" y="1509525"/>
            <a:ext cx="2808000" cy="755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US"/>
              <a:t>NLP Data Pre-processing</a:t>
            </a:r>
            <a:endParaRPr/>
          </a:p>
        </p:txBody>
      </p:sp>
      <p:sp>
        <p:nvSpPr>
          <p:cNvPr id="592" name="Google Shape;592;p65"/>
          <p:cNvSpPr txBox="1"/>
          <p:nvPr>
            <p:ph idx="2" type="title"/>
          </p:nvPr>
        </p:nvSpPr>
        <p:spPr>
          <a:xfrm>
            <a:off x="4428325" y="442725"/>
            <a:ext cx="31254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Tokenization</a:t>
            </a:r>
            <a:endParaRPr/>
          </a:p>
        </p:txBody>
      </p:sp>
      <p:sp>
        <p:nvSpPr>
          <p:cNvPr id="593" name="Google Shape;593;p65"/>
          <p:cNvSpPr txBox="1"/>
          <p:nvPr>
            <p:ph idx="3" type="title"/>
          </p:nvPr>
        </p:nvSpPr>
        <p:spPr>
          <a:xfrm>
            <a:off x="4434625" y="760125"/>
            <a:ext cx="4528800" cy="34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Transforming text from one string  to a string of words</a:t>
            </a:r>
            <a:endParaRPr/>
          </a:p>
        </p:txBody>
      </p:sp>
      <p:sp>
        <p:nvSpPr>
          <p:cNvPr id="594" name="Google Shape;594;p65"/>
          <p:cNvSpPr txBox="1"/>
          <p:nvPr>
            <p:ph idx="4" type="title"/>
          </p:nvPr>
        </p:nvSpPr>
        <p:spPr>
          <a:xfrm>
            <a:off x="4428325" y="1509525"/>
            <a:ext cx="31254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Removing Stop Words</a:t>
            </a:r>
            <a:endParaRPr/>
          </a:p>
        </p:txBody>
      </p:sp>
      <p:sp>
        <p:nvSpPr>
          <p:cNvPr id="595" name="Google Shape;595;p65"/>
          <p:cNvSpPr txBox="1"/>
          <p:nvPr>
            <p:ph idx="5" type="title"/>
          </p:nvPr>
        </p:nvSpPr>
        <p:spPr>
          <a:xfrm>
            <a:off x="4434625" y="1903125"/>
            <a:ext cx="4306800" cy="34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They add no unique information and might cause bias</a:t>
            </a:r>
            <a:endParaRPr/>
          </a:p>
        </p:txBody>
      </p:sp>
      <p:sp>
        <p:nvSpPr>
          <p:cNvPr id="596" name="Google Shape;596;p65"/>
          <p:cNvSpPr txBox="1"/>
          <p:nvPr>
            <p:ph idx="6" type="title"/>
          </p:nvPr>
        </p:nvSpPr>
        <p:spPr>
          <a:xfrm>
            <a:off x="4428325" y="2652525"/>
            <a:ext cx="31254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Stemming</a:t>
            </a:r>
            <a:endParaRPr/>
          </a:p>
        </p:txBody>
      </p:sp>
      <p:sp>
        <p:nvSpPr>
          <p:cNvPr id="597" name="Google Shape;597;p65"/>
          <p:cNvSpPr txBox="1"/>
          <p:nvPr>
            <p:ph idx="7" type="title"/>
          </p:nvPr>
        </p:nvSpPr>
        <p:spPr>
          <a:xfrm>
            <a:off x="4434625" y="3046125"/>
            <a:ext cx="3329400" cy="34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Transforming words to their base form</a:t>
            </a:r>
            <a:endParaRPr/>
          </a:p>
        </p:txBody>
      </p:sp>
      <p:sp>
        <p:nvSpPr>
          <p:cNvPr id="598" name="Google Shape;598;p65"/>
          <p:cNvSpPr txBox="1"/>
          <p:nvPr>
            <p:ph idx="8" type="title"/>
          </p:nvPr>
        </p:nvSpPr>
        <p:spPr>
          <a:xfrm>
            <a:off x="4428325" y="3871725"/>
            <a:ext cx="31254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Normalization</a:t>
            </a:r>
            <a:endParaRPr/>
          </a:p>
        </p:txBody>
      </p:sp>
      <p:sp>
        <p:nvSpPr>
          <p:cNvPr id="599" name="Google Shape;599;p65"/>
          <p:cNvSpPr txBox="1"/>
          <p:nvPr>
            <p:ph idx="9" type="title"/>
          </p:nvPr>
        </p:nvSpPr>
        <p:spPr>
          <a:xfrm>
            <a:off x="4434625" y="4265325"/>
            <a:ext cx="4217700" cy="34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Making sure the text is in one form</a:t>
            </a:r>
            <a:endParaRPr/>
          </a:p>
        </p:txBody>
      </p:sp>
      <p:sp>
        <p:nvSpPr>
          <p:cNvPr id="600" name="Google Shape;600;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15d466d788_0_101"/>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Transformers</a:t>
            </a:r>
            <a:endParaRPr/>
          </a:p>
        </p:txBody>
      </p:sp>
      <p:sp>
        <p:nvSpPr>
          <p:cNvPr id="606" name="Google Shape;606;g215d466d788_0_101"/>
          <p:cNvSpPr txBox="1"/>
          <p:nvPr>
            <p:ph idx="1" type="body"/>
          </p:nvPr>
        </p:nvSpPr>
        <p:spPr>
          <a:xfrm>
            <a:off x="311700" y="1262500"/>
            <a:ext cx="3659100" cy="2864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a:t>Based on the concept of </a:t>
            </a:r>
            <a:r>
              <a:rPr lang="en-US">
                <a:solidFill>
                  <a:srgbClr val="E73135"/>
                </a:solidFill>
              </a:rPr>
              <a:t>Attention</a:t>
            </a:r>
            <a:r>
              <a:rPr lang="en-US"/>
              <a:t> (The ability of a model to pay attention to the important part of the sentence), </a:t>
            </a:r>
            <a:r>
              <a:rPr lang="en-US"/>
              <a:t>a novel architecture that aims to solve </a:t>
            </a:r>
            <a:r>
              <a:rPr lang="en-US">
                <a:solidFill>
                  <a:srgbClr val="E73135"/>
                </a:solidFill>
              </a:rPr>
              <a:t>sequence-to-sequence tasks </a:t>
            </a:r>
            <a:r>
              <a:rPr lang="en-US"/>
              <a:t>while handling long-range dependencies with ease.</a:t>
            </a:r>
            <a:endParaRPr/>
          </a:p>
        </p:txBody>
      </p:sp>
      <p:sp>
        <p:nvSpPr>
          <p:cNvPr id="607" name="Google Shape;607;g215d466d788_0_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08" name="Google Shape;608;g215d466d788_0_101"/>
          <p:cNvPicPr preferRelativeResize="0"/>
          <p:nvPr/>
        </p:nvPicPr>
        <p:blipFill>
          <a:blip r:embed="rId3">
            <a:alphaModFix/>
          </a:blip>
          <a:stretch>
            <a:fillRect/>
          </a:stretch>
        </p:blipFill>
        <p:spPr>
          <a:xfrm>
            <a:off x="4192973" y="683800"/>
            <a:ext cx="3458124" cy="3519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15d466d788_0_123"/>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RNN vs LSTM vs Transformers</a:t>
            </a:r>
            <a:endParaRPr/>
          </a:p>
        </p:txBody>
      </p:sp>
      <p:sp>
        <p:nvSpPr>
          <p:cNvPr id="614" name="Google Shape;614;g215d466d788_0_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15" name="Google Shape;615;g215d466d788_0_123"/>
          <p:cNvPicPr preferRelativeResize="0"/>
          <p:nvPr/>
        </p:nvPicPr>
        <p:blipFill>
          <a:blip r:embed="rId3">
            <a:alphaModFix/>
          </a:blip>
          <a:stretch>
            <a:fillRect/>
          </a:stretch>
        </p:blipFill>
        <p:spPr>
          <a:xfrm>
            <a:off x="1905612" y="2625051"/>
            <a:ext cx="4080250" cy="1916475"/>
          </a:xfrm>
          <a:prstGeom prst="rect">
            <a:avLst/>
          </a:prstGeom>
          <a:noFill/>
          <a:ln>
            <a:noFill/>
          </a:ln>
        </p:spPr>
      </p:pic>
      <p:pic>
        <p:nvPicPr>
          <p:cNvPr id="616" name="Google Shape;616;g215d466d788_0_123"/>
          <p:cNvPicPr preferRelativeResize="0"/>
          <p:nvPr/>
        </p:nvPicPr>
        <p:blipFill>
          <a:blip r:embed="rId4">
            <a:alphaModFix/>
          </a:blip>
          <a:stretch>
            <a:fillRect/>
          </a:stretch>
        </p:blipFill>
        <p:spPr>
          <a:xfrm>
            <a:off x="1190488" y="901035"/>
            <a:ext cx="5510475" cy="1440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215d466d788_0_10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622" name="Google Shape;622;g215d466d788_0_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23" name="Google Shape;623;g215d466d788_0_108"/>
          <p:cNvPicPr preferRelativeResize="0"/>
          <p:nvPr/>
        </p:nvPicPr>
        <p:blipFill>
          <a:blip r:embed="rId3">
            <a:alphaModFix/>
          </a:blip>
          <a:stretch>
            <a:fillRect/>
          </a:stretch>
        </p:blipFill>
        <p:spPr>
          <a:xfrm>
            <a:off x="580551" y="151025"/>
            <a:ext cx="7227976" cy="42851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162c973453_1_82"/>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BERT</a:t>
            </a:r>
            <a:endParaRPr/>
          </a:p>
        </p:txBody>
      </p:sp>
      <p:sp>
        <p:nvSpPr>
          <p:cNvPr id="629" name="Google Shape;629;g2162c973453_1_82"/>
          <p:cNvSpPr txBox="1"/>
          <p:nvPr>
            <p:ph idx="1" type="body"/>
          </p:nvPr>
        </p:nvSpPr>
        <p:spPr>
          <a:xfrm>
            <a:off x="311700" y="130690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sz="1650">
                <a:solidFill>
                  <a:srgbClr val="E73135"/>
                </a:solidFill>
                <a:highlight>
                  <a:srgbClr val="FFFFFF"/>
                </a:highlight>
                <a:latin typeface="Arial"/>
                <a:ea typeface="Arial"/>
                <a:cs typeface="Arial"/>
                <a:sym typeface="Arial"/>
              </a:rPr>
              <a:t>B</a:t>
            </a:r>
            <a:r>
              <a:rPr lang="en-US" sz="1650">
                <a:solidFill>
                  <a:srgbClr val="4D5156"/>
                </a:solidFill>
                <a:highlight>
                  <a:srgbClr val="FFFFFF"/>
                </a:highlight>
                <a:latin typeface="Arial"/>
                <a:ea typeface="Arial"/>
                <a:cs typeface="Arial"/>
                <a:sym typeface="Arial"/>
              </a:rPr>
              <a:t>idirectional </a:t>
            </a:r>
            <a:r>
              <a:rPr lang="en-US" sz="1650">
                <a:solidFill>
                  <a:srgbClr val="E73135"/>
                </a:solidFill>
                <a:highlight>
                  <a:srgbClr val="FFFFFF"/>
                </a:highlight>
                <a:latin typeface="Arial"/>
                <a:ea typeface="Arial"/>
                <a:cs typeface="Arial"/>
                <a:sym typeface="Arial"/>
              </a:rPr>
              <a:t>E</a:t>
            </a:r>
            <a:r>
              <a:rPr lang="en-US" sz="1650">
                <a:solidFill>
                  <a:srgbClr val="4D5156"/>
                </a:solidFill>
                <a:highlight>
                  <a:srgbClr val="FFFFFF"/>
                </a:highlight>
                <a:latin typeface="Arial"/>
                <a:ea typeface="Arial"/>
                <a:cs typeface="Arial"/>
                <a:sym typeface="Arial"/>
              </a:rPr>
              <a:t>ncoder </a:t>
            </a:r>
            <a:r>
              <a:rPr lang="en-US" sz="1650">
                <a:solidFill>
                  <a:srgbClr val="E73135"/>
                </a:solidFill>
                <a:highlight>
                  <a:srgbClr val="FFFFFF"/>
                </a:highlight>
                <a:latin typeface="Arial"/>
                <a:ea typeface="Arial"/>
                <a:cs typeface="Arial"/>
                <a:sym typeface="Arial"/>
              </a:rPr>
              <a:t>R</a:t>
            </a:r>
            <a:r>
              <a:rPr lang="en-US" sz="1650">
                <a:solidFill>
                  <a:srgbClr val="4D5156"/>
                </a:solidFill>
                <a:highlight>
                  <a:srgbClr val="FFFFFF"/>
                </a:highlight>
                <a:latin typeface="Arial"/>
                <a:ea typeface="Arial"/>
                <a:cs typeface="Arial"/>
                <a:sym typeface="Arial"/>
              </a:rPr>
              <a:t>epresentations from </a:t>
            </a:r>
            <a:r>
              <a:rPr lang="en-US" sz="1650">
                <a:solidFill>
                  <a:srgbClr val="E73135"/>
                </a:solidFill>
                <a:highlight>
                  <a:srgbClr val="FFFFFF"/>
                </a:highlight>
                <a:latin typeface="Arial"/>
                <a:ea typeface="Arial"/>
                <a:cs typeface="Arial"/>
                <a:sym typeface="Arial"/>
              </a:rPr>
              <a:t>T</a:t>
            </a:r>
            <a:r>
              <a:rPr lang="en-US" sz="1650">
                <a:solidFill>
                  <a:srgbClr val="4D5156"/>
                </a:solidFill>
                <a:highlight>
                  <a:srgbClr val="FFFFFF"/>
                </a:highlight>
                <a:latin typeface="Arial"/>
                <a:ea typeface="Arial"/>
                <a:cs typeface="Arial"/>
                <a:sym typeface="Arial"/>
              </a:rPr>
              <a:t>ransformers: is a language model based on the Transformers Architecture.</a:t>
            </a:r>
            <a:endParaRPr sz="1650">
              <a:solidFill>
                <a:srgbClr val="4D5156"/>
              </a:solidFill>
              <a:highlight>
                <a:srgbClr val="FFFFFF"/>
              </a:highlight>
              <a:latin typeface="Arial"/>
              <a:ea typeface="Arial"/>
              <a:cs typeface="Arial"/>
              <a:sym typeface="Arial"/>
            </a:endParaRPr>
          </a:p>
          <a:p>
            <a:pPr indent="0" lvl="0" marL="0" rtl="0" algn="l">
              <a:spcBef>
                <a:spcPts val="0"/>
              </a:spcBef>
              <a:spcAft>
                <a:spcPts val="0"/>
              </a:spcAft>
              <a:buNone/>
            </a:pPr>
            <a:r>
              <a:t/>
            </a:r>
            <a:endParaRPr sz="1650">
              <a:solidFill>
                <a:srgbClr val="4D5156"/>
              </a:solidFill>
              <a:highlight>
                <a:srgbClr val="FFFFFF"/>
              </a:highlight>
              <a:latin typeface="Arial"/>
              <a:ea typeface="Arial"/>
              <a:cs typeface="Arial"/>
              <a:sym typeface="Arial"/>
            </a:endParaRPr>
          </a:p>
          <a:p>
            <a:pPr indent="0" lvl="0" marL="0" rtl="0" algn="l">
              <a:spcBef>
                <a:spcPts val="0"/>
              </a:spcBef>
              <a:spcAft>
                <a:spcPts val="0"/>
              </a:spcAft>
              <a:buNone/>
            </a:pPr>
            <a:r>
              <a:rPr lang="en-US" sz="1650">
                <a:solidFill>
                  <a:srgbClr val="4D5156"/>
                </a:solidFill>
                <a:highlight>
                  <a:srgbClr val="FFFFFF"/>
                </a:highlight>
                <a:latin typeface="Arial"/>
                <a:ea typeface="Arial"/>
                <a:cs typeface="Arial"/>
                <a:sym typeface="Arial"/>
              </a:rPr>
              <a:t>Consists of two parts:</a:t>
            </a:r>
            <a:endParaRPr sz="1650">
              <a:solidFill>
                <a:srgbClr val="4D5156"/>
              </a:solidFill>
              <a:highlight>
                <a:srgbClr val="FFFFFF"/>
              </a:highlight>
              <a:latin typeface="Arial"/>
              <a:ea typeface="Arial"/>
              <a:cs typeface="Arial"/>
              <a:sym typeface="Arial"/>
            </a:endParaRPr>
          </a:p>
          <a:p>
            <a:pPr indent="-333375" lvl="0" marL="457200" rtl="0" algn="l">
              <a:spcBef>
                <a:spcPts val="0"/>
              </a:spcBef>
              <a:spcAft>
                <a:spcPts val="0"/>
              </a:spcAft>
              <a:buClr>
                <a:srgbClr val="4D5156"/>
              </a:buClr>
              <a:buSzPts val="1650"/>
              <a:buFont typeface="Arial"/>
              <a:buAutoNum type="arabicPeriod"/>
            </a:pPr>
            <a:r>
              <a:rPr lang="en-US" sz="1650">
                <a:solidFill>
                  <a:srgbClr val="4D5156"/>
                </a:solidFill>
                <a:highlight>
                  <a:srgbClr val="FFFFFF"/>
                </a:highlight>
                <a:latin typeface="Arial"/>
                <a:ea typeface="Arial"/>
                <a:cs typeface="Arial"/>
                <a:sym typeface="Arial"/>
              </a:rPr>
              <a:t>Masked Language Model</a:t>
            </a:r>
            <a:endParaRPr sz="1650">
              <a:solidFill>
                <a:srgbClr val="4D5156"/>
              </a:solidFill>
              <a:highlight>
                <a:srgbClr val="FFFFFF"/>
              </a:highlight>
              <a:latin typeface="Arial"/>
              <a:ea typeface="Arial"/>
              <a:cs typeface="Arial"/>
              <a:sym typeface="Arial"/>
            </a:endParaRPr>
          </a:p>
          <a:p>
            <a:pPr indent="-333375" lvl="0" marL="457200" rtl="0" algn="l">
              <a:spcBef>
                <a:spcPts val="0"/>
              </a:spcBef>
              <a:spcAft>
                <a:spcPts val="0"/>
              </a:spcAft>
              <a:buClr>
                <a:srgbClr val="4D5156"/>
              </a:buClr>
              <a:buSzPts val="1650"/>
              <a:buFont typeface="Arial"/>
              <a:buAutoNum type="arabicPeriod"/>
            </a:pPr>
            <a:r>
              <a:rPr lang="en-US" sz="1650">
                <a:solidFill>
                  <a:srgbClr val="4D5156"/>
                </a:solidFill>
                <a:highlight>
                  <a:srgbClr val="FFFFFF"/>
                </a:highlight>
                <a:latin typeface="Arial"/>
                <a:ea typeface="Arial"/>
                <a:cs typeface="Arial"/>
                <a:sym typeface="Arial"/>
              </a:rPr>
              <a:t>Specific Task Model</a:t>
            </a:r>
            <a:endParaRPr sz="1650">
              <a:solidFill>
                <a:srgbClr val="4D5156"/>
              </a:solidFill>
              <a:highlight>
                <a:srgbClr val="FFFFFF"/>
              </a:highlight>
              <a:latin typeface="Arial"/>
              <a:ea typeface="Arial"/>
              <a:cs typeface="Arial"/>
              <a:sym typeface="Arial"/>
            </a:endParaRPr>
          </a:p>
          <a:p>
            <a:pPr indent="0" lvl="0" marL="0" rtl="0" algn="l">
              <a:spcBef>
                <a:spcPts val="0"/>
              </a:spcBef>
              <a:spcAft>
                <a:spcPts val="0"/>
              </a:spcAft>
              <a:buNone/>
            </a:pPr>
            <a:r>
              <a:t/>
            </a:r>
            <a:endParaRPr sz="1650">
              <a:solidFill>
                <a:srgbClr val="4D5156"/>
              </a:solidFill>
              <a:highlight>
                <a:srgbClr val="FFFFFF"/>
              </a:highlight>
              <a:latin typeface="Arial"/>
              <a:ea typeface="Arial"/>
              <a:cs typeface="Arial"/>
              <a:sym typeface="Arial"/>
            </a:endParaRPr>
          </a:p>
          <a:p>
            <a:pPr indent="0" lvl="0" marL="0" rtl="0" algn="l">
              <a:spcBef>
                <a:spcPts val="0"/>
              </a:spcBef>
              <a:spcAft>
                <a:spcPts val="0"/>
              </a:spcAft>
              <a:buNone/>
            </a:pPr>
            <a:r>
              <a:t/>
            </a:r>
            <a:endParaRPr sz="1650">
              <a:solidFill>
                <a:srgbClr val="4D5156"/>
              </a:solidFill>
              <a:highlight>
                <a:srgbClr val="FFFFFF"/>
              </a:highlight>
              <a:latin typeface="Arial"/>
              <a:ea typeface="Arial"/>
              <a:cs typeface="Arial"/>
              <a:sym typeface="Arial"/>
            </a:endParaRPr>
          </a:p>
        </p:txBody>
      </p:sp>
      <p:sp>
        <p:nvSpPr>
          <p:cNvPr id="630" name="Google Shape;630;g2162c973453_1_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31" name="Google Shape;631;g2162c973453_1_82"/>
          <p:cNvPicPr preferRelativeResize="0"/>
          <p:nvPr/>
        </p:nvPicPr>
        <p:blipFill rotWithShape="1">
          <a:blip r:embed="rId3">
            <a:alphaModFix/>
          </a:blip>
          <a:srcRect b="0" l="0" r="39860" t="0"/>
          <a:stretch/>
        </p:blipFill>
        <p:spPr>
          <a:xfrm>
            <a:off x="4633500" y="1954350"/>
            <a:ext cx="3132626" cy="30062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37" name="Google Shape;637;p57"/>
          <p:cNvSpPr txBox="1"/>
          <p:nvPr/>
        </p:nvSpPr>
        <p:spPr>
          <a:xfrm>
            <a:off x="5200921" y="1784850"/>
            <a:ext cx="3552900" cy="78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000"/>
              <a:buFont typeface="Arial"/>
              <a:buNone/>
            </a:pPr>
            <a:r>
              <a:rPr b="1" i="0" lang="en-US" sz="3000" u="none" cap="none" strike="noStrike">
                <a:solidFill>
                  <a:srgbClr val="3F3F3F"/>
                </a:solidFill>
                <a:latin typeface="Arial"/>
                <a:ea typeface="Arial"/>
                <a:cs typeface="Arial"/>
                <a:sym typeface="Arial"/>
              </a:rPr>
              <a:t>Break</a:t>
            </a:r>
            <a:endParaRPr b="1" i="0" sz="3000" u="none" cap="none" strike="noStrike">
              <a:solidFill>
                <a:srgbClr val="3F3F3F"/>
              </a:solidFill>
              <a:latin typeface="Arial"/>
              <a:ea typeface="Arial"/>
              <a:cs typeface="Arial"/>
              <a:sym typeface="Arial"/>
            </a:endParaRPr>
          </a:p>
        </p:txBody>
      </p:sp>
      <p:sp>
        <p:nvSpPr>
          <p:cNvPr id="638" name="Google Shape;638;p57"/>
          <p:cNvSpPr txBox="1"/>
          <p:nvPr/>
        </p:nvSpPr>
        <p:spPr>
          <a:xfrm>
            <a:off x="5200921" y="2564682"/>
            <a:ext cx="3954000" cy="705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F3F3F"/>
                </a:solidFill>
                <a:latin typeface="Arial"/>
                <a:ea typeface="Arial"/>
                <a:cs typeface="Arial"/>
                <a:sym typeface="Arial"/>
              </a:rPr>
              <a:t>Grab a coffee &amp; get ready to build your </a:t>
            </a:r>
            <a:r>
              <a:rPr lang="en-US" sz="1600">
                <a:solidFill>
                  <a:srgbClr val="3F3F3F"/>
                </a:solidFill>
              </a:rPr>
              <a:t>Sentiment Analysis model with BERT</a:t>
            </a:r>
            <a:r>
              <a:rPr b="0" i="0" lang="en-US" sz="1600" u="none" cap="none" strike="noStrike">
                <a:solidFill>
                  <a:srgbClr val="3F3F3F"/>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p:txBody>
      </p:sp>
      <p:sp>
        <p:nvSpPr>
          <p:cNvPr id="639" name="Google Shape;639;p57"/>
          <p:cNvSpPr/>
          <p:nvPr/>
        </p:nvSpPr>
        <p:spPr>
          <a:xfrm>
            <a:off x="216021" y="997251"/>
            <a:ext cx="5086770" cy="3128874"/>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rgbClr val="EF32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2"/>
          <p:cNvSpPr txBox="1"/>
          <p:nvPr>
            <p:ph type="ctrTitle"/>
          </p:nvPr>
        </p:nvSpPr>
        <p:spPr>
          <a:xfrm>
            <a:off x="1328550" y="2098649"/>
            <a:ext cx="6486900" cy="9462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700"/>
              <a:buNone/>
            </a:pPr>
            <a:r>
              <a:rPr lang="en-US"/>
              <a:t>Thank You!</a:t>
            </a:r>
            <a:endParaRPr/>
          </a:p>
        </p:txBody>
      </p:sp>
      <p:sp>
        <p:nvSpPr>
          <p:cNvPr id="645" name="Google Shape;645;p62"/>
          <p:cNvSpPr txBox="1"/>
          <p:nvPr/>
        </p:nvSpPr>
        <p:spPr>
          <a:xfrm>
            <a:off x="1184050" y="3327819"/>
            <a:ext cx="6794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Contact us: </a:t>
            </a:r>
            <a:endParaRPr b="0" i="0" sz="1400" u="none" cap="none" strike="noStrike">
              <a:solidFill>
                <a:srgbClr val="000000"/>
              </a:solidFill>
              <a:latin typeface="Arial"/>
              <a:ea typeface="Arial"/>
              <a:cs typeface="Arial"/>
              <a:sym typeface="Arial"/>
            </a:endParaRPr>
          </a:p>
        </p:txBody>
      </p:sp>
      <p:pic>
        <p:nvPicPr>
          <p:cNvPr descr="Receiver" id="646" name="Google Shape;646;p62"/>
          <p:cNvPicPr preferRelativeResize="0"/>
          <p:nvPr/>
        </p:nvPicPr>
        <p:blipFill rotWithShape="1">
          <a:blip r:embed="rId3">
            <a:alphaModFix/>
          </a:blip>
          <a:srcRect b="0" l="0" r="0" t="0"/>
          <a:stretch/>
        </p:blipFill>
        <p:spPr>
          <a:xfrm>
            <a:off x="1405000" y="3712300"/>
            <a:ext cx="385047" cy="385025"/>
          </a:xfrm>
          <a:prstGeom prst="rect">
            <a:avLst/>
          </a:prstGeom>
          <a:noFill/>
          <a:ln>
            <a:noFill/>
          </a:ln>
        </p:spPr>
      </p:pic>
      <p:pic>
        <p:nvPicPr>
          <p:cNvPr descr="Envelope" id="647" name="Google Shape;647;p62"/>
          <p:cNvPicPr preferRelativeResize="0"/>
          <p:nvPr/>
        </p:nvPicPr>
        <p:blipFill rotWithShape="1">
          <a:blip r:embed="rId4">
            <a:alphaModFix/>
          </a:blip>
          <a:srcRect b="0" l="0" r="0" t="0"/>
          <a:stretch/>
        </p:blipFill>
        <p:spPr>
          <a:xfrm>
            <a:off x="1431475" y="4303775"/>
            <a:ext cx="471700" cy="471675"/>
          </a:xfrm>
          <a:prstGeom prst="rect">
            <a:avLst/>
          </a:prstGeom>
          <a:noFill/>
          <a:ln>
            <a:noFill/>
          </a:ln>
        </p:spPr>
      </p:pic>
      <p:grpSp>
        <p:nvGrpSpPr>
          <p:cNvPr id="648" name="Google Shape;648;p62"/>
          <p:cNvGrpSpPr/>
          <p:nvPr/>
        </p:nvGrpSpPr>
        <p:grpSpPr>
          <a:xfrm>
            <a:off x="6240246" y="1827903"/>
            <a:ext cx="2903754" cy="3169616"/>
            <a:chOff x="225596" y="11"/>
            <a:chExt cx="2903754" cy="3169616"/>
          </a:xfrm>
        </p:grpSpPr>
        <p:sp>
          <p:nvSpPr>
            <p:cNvPr id="649" name="Google Shape;649;p62"/>
            <p:cNvSpPr txBox="1"/>
            <p:nvPr/>
          </p:nvSpPr>
          <p:spPr>
            <a:xfrm>
              <a:off x="901250" y="1308678"/>
              <a:ext cx="2228100" cy="669000"/>
            </a:xfrm>
            <a:prstGeom prst="rect">
              <a:avLst/>
            </a:prstGeom>
            <a:noFill/>
            <a:ln>
              <a:noFill/>
            </a:ln>
          </p:spPr>
          <p:txBody>
            <a:bodyPr anchorCtr="0" anchor="t" bIns="38100" lIns="38100" spcFirstLastPara="1" rIns="38100" wrap="square" tIns="38100">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EF3236"/>
                  </a:solidFill>
                  <a:latin typeface="Arial"/>
                  <a:ea typeface="Arial"/>
                  <a:cs typeface="Arial"/>
                  <a:sym typeface="Arial"/>
                </a:rPr>
                <a:t>BeirutAI</a:t>
              </a:r>
              <a:endParaRPr b="1" i="0" sz="2500" u="none" cap="none" strike="noStrike">
                <a:solidFill>
                  <a:srgbClr val="EF3236"/>
                </a:solidFill>
                <a:latin typeface="Arial"/>
                <a:ea typeface="Arial"/>
                <a:cs typeface="Arial"/>
                <a:sym typeface="Arial"/>
              </a:endParaRPr>
            </a:p>
          </p:txBody>
        </p:sp>
        <p:sp>
          <p:nvSpPr>
            <p:cNvPr id="650" name="Google Shape;650;p62"/>
            <p:cNvSpPr txBox="1"/>
            <p:nvPr/>
          </p:nvSpPr>
          <p:spPr>
            <a:xfrm>
              <a:off x="901250" y="1939647"/>
              <a:ext cx="1926900" cy="515400"/>
            </a:xfrm>
            <a:prstGeom prst="rect">
              <a:avLst/>
            </a:prstGeom>
            <a:noFill/>
            <a:ln>
              <a:noFill/>
            </a:ln>
          </p:spPr>
          <p:txBody>
            <a:bodyPr anchorCtr="0" anchor="t" bIns="38100" lIns="38100" spcFirstLastPara="1" rIns="38100" wrap="square" tIns="38100">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EF3236"/>
                  </a:solidFill>
                  <a:latin typeface="Arial"/>
                  <a:ea typeface="Arial"/>
                  <a:cs typeface="Arial"/>
                  <a:sym typeface="Arial"/>
                </a:rPr>
                <a:t>beirut.ai</a:t>
              </a:r>
              <a:endParaRPr b="1" i="0" sz="2500" u="none" cap="none" strike="noStrike">
                <a:solidFill>
                  <a:srgbClr val="EF3236"/>
                </a:solidFill>
                <a:latin typeface="Arial"/>
                <a:ea typeface="Arial"/>
                <a:cs typeface="Arial"/>
                <a:sym typeface="Arial"/>
              </a:endParaRPr>
            </a:p>
          </p:txBody>
        </p:sp>
        <p:sp>
          <p:nvSpPr>
            <p:cNvPr id="651" name="Google Shape;651;p62"/>
            <p:cNvSpPr txBox="1"/>
            <p:nvPr/>
          </p:nvSpPr>
          <p:spPr>
            <a:xfrm>
              <a:off x="901250" y="2624527"/>
              <a:ext cx="2228100" cy="545100"/>
            </a:xfrm>
            <a:prstGeom prst="rect">
              <a:avLst/>
            </a:prstGeom>
            <a:noFill/>
            <a:ln>
              <a:noFill/>
            </a:ln>
          </p:spPr>
          <p:txBody>
            <a:bodyPr anchorCtr="0" anchor="t" bIns="38100" lIns="38100" spcFirstLastPara="1" rIns="38100" wrap="square" tIns="38100">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EF3236"/>
                  </a:solidFill>
                  <a:latin typeface="Arial"/>
                  <a:ea typeface="Arial"/>
                  <a:cs typeface="Arial"/>
                  <a:sym typeface="Arial"/>
                </a:rPr>
                <a:t>beirutai.org</a:t>
              </a:r>
              <a:endParaRPr b="1" i="0" sz="2500" u="none" cap="none" strike="noStrike">
                <a:solidFill>
                  <a:srgbClr val="EF3236"/>
                </a:solidFill>
                <a:latin typeface="Arial"/>
                <a:ea typeface="Arial"/>
                <a:cs typeface="Arial"/>
                <a:sym typeface="Arial"/>
              </a:endParaRPr>
            </a:p>
          </p:txBody>
        </p:sp>
        <p:sp>
          <p:nvSpPr>
            <p:cNvPr id="652" name="Google Shape;652;p62"/>
            <p:cNvSpPr/>
            <p:nvPr/>
          </p:nvSpPr>
          <p:spPr>
            <a:xfrm>
              <a:off x="234830" y="1308684"/>
              <a:ext cx="534600" cy="534600"/>
            </a:xfrm>
            <a:custGeom>
              <a:rect b="b" l="l" r="r" t="t"/>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adFill>
              <a:gsLst>
                <a:gs pos="0">
                  <a:schemeClr val="dk1"/>
                </a:gs>
                <a:gs pos="48000">
                  <a:srgbClr val="070707"/>
                </a:gs>
                <a:gs pos="100000">
                  <a:srgbClr val="666666"/>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EF3236"/>
                </a:solidFill>
                <a:latin typeface="Arial"/>
                <a:ea typeface="Arial"/>
                <a:cs typeface="Arial"/>
                <a:sym typeface="Arial"/>
              </a:endParaRPr>
            </a:p>
          </p:txBody>
        </p:sp>
        <p:sp>
          <p:nvSpPr>
            <p:cNvPr id="653" name="Google Shape;653;p62"/>
            <p:cNvSpPr/>
            <p:nvPr/>
          </p:nvSpPr>
          <p:spPr>
            <a:xfrm rot="-5400000">
              <a:off x="213826" y="2599575"/>
              <a:ext cx="557456" cy="533916"/>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adFill>
              <a:gsLst>
                <a:gs pos="0">
                  <a:schemeClr val="dk1"/>
                </a:gs>
                <a:gs pos="48000">
                  <a:srgbClr val="070707"/>
                </a:gs>
                <a:gs pos="100000">
                  <a:srgbClr val="666666"/>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EF3236"/>
                </a:solidFill>
                <a:latin typeface="Arial"/>
                <a:ea typeface="Arial"/>
                <a:cs typeface="Arial"/>
                <a:sym typeface="Arial"/>
              </a:endParaRPr>
            </a:p>
          </p:txBody>
        </p:sp>
        <p:pic>
          <p:nvPicPr>
            <p:cNvPr descr="A close up of a logo&#10;&#10;Description automatically generated" id="654" name="Google Shape;654;p62"/>
            <p:cNvPicPr preferRelativeResize="0"/>
            <p:nvPr/>
          </p:nvPicPr>
          <p:blipFill rotWithShape="1">
            <a:blip r:embed="rId5">
              <a:alphaModFix/>
            </a:blip>
            <a:srcRect b="0" l="0" r="0" t="0"/>
            <a:stretch/>
          </p:blipFill>
          <p:spPr>
            <a:xfrm flipH="1" rot="10800000">
              <a:off x="234821" y="1939621"/>
              <a:ext cx="515453" cy="515453"/>
            </a:xfrm>
            <a:prstGeom prst="rect">
              <a:avLst/>
            </a:prstGeom>
            <a:noFill/>
            <a:ln>
              <a:noFill/>
            </a:ln>
          </p:spPr>
        </p:pic>
        <p:pic>
          <p:nvPicPr>
            <p:cNvPr id="655" name="Google Shape;655;p62"/>
            <p:cNvPicPr preferRelativeResize="0"/>
            <p:nvPr/>
          </p:nvPicPr>
          <p:blipFill rotWithShape="1">
            <a:blip r:embed="rId6">
              <a:alphaModFix/>
            </a:blip>
            <a:srcRect b="0" l="0" r="0" t="0"/>
            <a:stretch/>
          </p:blipFill>
          <p:spPr>
            <a:xfrm>
              <a:off x="244762" y="11"/>
              <a:ext cx="533925" cy="564135"/>
            </a:xfrm>
            <a:prstGeom prst="rect">
              <a:avLst/>
            </a:prstGeom>
            <a:noFill/>
            <a:ln>
              <a:noFill/>
            </a:ln>
          </p:spPr>
        </p:pic>
        <p:sp>
          <p:nvSpPr>
            <p:cNvPr id="656" name="Google Shape;656;p62"/>
            <p:cNvSpPr txBox="1"/>
            <p:nvPr/>
          </p:nvSpPr>
          <p:spPr>
            <a:xfrm>
              <a:off x="856126" y="9513"/>
              <a:ext cx="16590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EF3236"/>
                  </a:solidFill>
                  <a:latin typeface="Arial"/>
                  <a:ea typeface="Arial"/>
                  <a:cs typeface="Arial"/>
                  <a:sym typeface="Arial"/>
                </a:rPr>
                <a:t>BeirutAI</a:t>
              </a:r>
              <a:endParaRPr b="1" i="0" sz="2500" u="none" cap="none" strike="noStrike">
                <a:solidFill>
                  <a:srgbClr val="EF3236"/>
                </a:solidFill>
                <a:latin typeface="Arial"/>
                <a:ea typeface="Arial"/>
                <a:cs typeface="Arial"/>
                <a:sym typeface="Arial"/>
              </a:endParaRPr>
            </a:p>
          </p:txBody>
        </p:sp>
        <p:pic>
          <p:nvPicPr>
            <p:cNvPr id="657" name="Google Shape;657;p62"/>
            <p:cNvPicPr preferRelativeResize="0"/>
            <p:nvPr/>
          </p:nvPicPr>
          <p:blipFill rotWithShape="1">
            <a:blip r:embed="rId7">
              <a:alphaModFix/>
            </a:blip>
            <a:srcRect b="0" l="0" r="0" t="0"/>
            <a:stretch/>
          </p:blipFill>
          <p:spPr>
            <a:xfrm>
              <a:off x="234836" y="621037"/>
              <a:ext cx="534600" cy="564826"/>
            </a:xfrm>
            <a:prstGeom prst="rect">
              <a:avLst/>
            </a:prstGeom>
            <a:noFill/>
            <a:ln>
              <a:noFill/>
            </a:ln>
          </p:spPr>
        </p:pic>
        <p:sp>
          <p:nvSpPr>
            <p:cNvPr id="658" name="Google Shape;658;p62"/>
            <p:cNvSpPr txBox="1"/>
            <p:nvPr/>
          </p:nvSpPr>
          <p:spPr>
            <a:xfrm>
              <a:off x="856124" y="659100"/>
              <a:ext cx="19269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EF3236"/>
                  </a:solidFill>
                  <a:latin typeface="Arial"/>
                  <a:ea typeface="Arial"/>
                  <a:cs typeface="Arial"/>
                  <a:sym typeface="Arial"/>
                </a:rPr>
                <a:t>BeirutAI</a:t>
              </a:r>
              <a:endParaRPr b="1" i="0" sz="2500" u="none" cap="none" strike="noStrike">
                <a:solidFill>
                  <a:srgbClr val="EF3236"/>
                </a:solidFill>
                <a:latin typeface="Arial"/>
                <a:ea typeface="Arial"/>
                <a:cs typeface="Arial"/>
                <a:sym typeface="Arial"/>
              </a:endParaRPr>
            </a:p>
          </p:txBody>
        </p:sp>
      </p:grpSp>
      <p:sp>
        <p:nvSpPr>
          <p:cNvPr id="659" name="Google Shape;659;p62"/>
          <p:cNvSpPr txBox="1"/>
          <p:nvPr/>
        </p:nvSpPr>
        <p:spPr>
          <a:xfrm>
            <a:off x="2114975" y="4380300"/>
            <a:ext cx="2979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workshops@beirutai.org</a:t>
            </a:r>
            <a:endParaRPr b="0" i="0" sz="1400" u="none" cap="none" strike="noStrike">
              <a:solidFill>
                <a:srgbClr val="000000"/>
              </a:solidFill>
              <a:latin typeface="Arial"/>
              <a:ea typeface="Arial"/>
              <a:cs typeface="Arial"/>
              <a:sym typeface="Arial"/>
            </a:endParaRPr>
          </a:p>
        </p:txBody>
      </p:sp>
      <p:sp>
        <p:nvSpPr>
          <p:cNvPr id="660" name="Google Shape;660;p62"/>
          <p:cNvSpPr txBox="1"/>
          <p:nvPr/>
        </p:nvSpPr>
        <p:spPr>
          <a:xfrm>
            <a:off x="2176625" y="3816650"/>
            <a:ext cx="2979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76-855988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21635fd87f5_0_0"/>
          <p:cNvSpPr txBox="1"/>
          <p:nvPr>
            <p:ph type="ctrTitle"/>
          </p:nvPr>
        </p:nvSpPr>
        <p:spPr>
          <a:xfrm>
            <a:off x="2425025" y="1615113"/>
            <a:ext cx="6486900" cy="1902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BDD Events</a:t>
            </a:r>
            <a:endParaRPr/>
          </a:p>
          <a:p>
            <a:pPr indent="0" lvl="0" marL="0" rtl="0" algn="l">
              <a:spcBef>
                <a:spcPts val="0"/>
              </a:spcBef>
              <a:spcAft>
                <a:spcPts val="0"/>
              </a:spcAft>
              <a:buNone/>
            </a:pPr>
            <a:r>
              <a:rPr lang="en-US"/>
              <a:t>Event$@BDD23#</a:t>
            </a:r>
            <a:endParaRPr/>
          </a:p>
        </p:txBody>
      </p:sp>
      <p:sp>
        <p:nvSpPr>
          <p:cNvPr id="666" name="Google Shape;666;g21635fd87f5_0_0"/>
          <p:cNvSpPr txBox="1"/>
          <p:nvPr>
            <p:ph idx="1" type="subTitle"/>
          </p:nvPr>
        </p:nvSpPr>
        <p:spPr>
          <a:xfrm>
            <a:off x="2425025" y="3777950"/>
            <a:ext cx="54651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15f3b8666c_2_20"/>
          <p:cNvSpPr txBox="1"/>
          <p:nvPr>
            <p:ph type="title"/>
          </p:nvPr>
        </p:nvSpPr>
        <p:spPr>
          <a:xfrm>
            <a:off x="587250" y="2150850"/>
            <a:ext cx="8245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13" name="Google Shape;113;g215f3b8666c_2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14" name="Google Shape;114;g215f3b8666c_2_20"/>
          <p:cNvPicPr preferRelativeResize="0"/>
          <p:nvPr/>
        </p:nvPicPr>
        <p:blipFill>
          <a:blip r:embed="rId3">
            <a:alphaModFix/>
          </a:blip>
          <a:stretch>
            <a:fillRect/>
          </a:stretch>
        </p:blipFill>
        <p:spPr>
          <a:xfrm>
            <a:off x="240575" y="1062900"/>
            <a:ext cx="8897400" cy="2965800"/>
          </a:xfrm>
          <a:prstGeom prst="rect">
            <a:avLst/>
          </a:prstGeom>
          <a:noFill/>
          <a:ln>
            <a:noFill/>
          </a:ln>
        </p:spPr>
      </p:pic>
      <p:sp>
        <p:nvSpPr>
          <p:cNvPr id="115" name="Google Shape;115;g215f3b8666c_2_20"/>
          <p:cNvSpPr txBox="1"/>
          <p:nvPr>
            <p:ph type="title"/>
          </p:nvPr>
        </p:nvSpPr>
        <p:spPr>
          <a:xfrm>
            <a:off x="387875" y="114325"/>
            <a:ext cx="8245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sz="2900"/>
              <a:t>Big Thank you for our sponsors</a:t>
            </a:r>
            <a:endParaRPr sz="2900"/>
          </a:p>
        </p:txBody>
      </p:sp>
      <p:sp>
        <p:nvSpPr>
          <p:cNvPr id="116" name="Google Shape;116;g215f3b8666c_2_20"/>
          <p:cNvSpPr txBox="1"/>
          <p:nvPr/>
        </p:nvSpPr>
        <p:spPr>
          <a:xfrm>
            <a:off x="2854100" y="4211125"/>
            <a:ext cx="3834600" cy="9219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lang="en-US" sz="2400">
                <a:solidFill>
                  <a:srgbClr val="E73135"/>
                </a:solidFill>
              </a:rPr>
              <a:t>donation@beirutai.org</a:t>
            </a:r>
            <a:endParaRPr i="0" sz="1550" u="none" cap="none" strike="noStrike">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15f3b8666c_2_28"/>
          <p:cNvSpPr txBox="1"/>
          <p:nvPr>
            <p:ph type="title"/>
          </p:nvPr>
        </p:nvSpPr>
        <p:spPr>
          <a:xfrm>
            <a:off x="311700" y="219350"/>
            <a:ext cx="6966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Applied AI Community</a:t>
            </a:r>
            <a:endParaRPr/>
          </a:p>
        </p:txBody>
      </p:sp>
      <p:grpSp>
        <p:nvGrpSpPr>
          <p:cNvPr id="122" name="Google Shape;122;g215f3b8666c_2_28"/>
          <p:cNvGrpSpPr/>
          <p:nvPr/>
        </p:nvGrpSpPr>
        <p:grpSpPr>
          <a:xfrm>
            <a:off x="1526928" y="713725"/>
            <a:ext cx="7070902" cy="4095572"/>
            <a:chOff x="1223851" y="514533"/>
            <a:chExt cx="11069039" cy="6411352"/>
          </a:xfrm>
        </p:grpSpPr>
        <p:grpSp>
          <p:nvGrpSpPr>
            <p:cNvPr id="123" name="Google Shape;123;g215f3b8666c_2_28"/>
            <p:cNvGrpSpPr/>
            <p:nvPr/>
          </p:nvGrpSpPr>
          <p:grpSpPr>
            <a:xfrm>
              <a:off x="1223851" y="514533"/>
              <a:ext cx="11069039" cy="6077138"/>
              <a:chOff x="1223851" y="514533"/>
              <a:chExt cx="11069039" cy="6077138"/>
            </a:xfrm>
          </p:grpSpPr>
          <p:grpSp>
            <p:nvGrpSpPr>
              <p:cNvPr id="124" name="Google Shape;124;g215f3b8666c_2_28"/>
              <p:cNvGrpSpPr/>
              <p:nvPr/>
            </p:nvGrpSpPr>
            <p:grpSpPr>
              <a:xfrm>
                <a:off x="1223851" y="514533"/>
                <a:ext cx="11069039" cy="6077138"/>
                <a:chOff x="1223851" y="514533"/>
                <a:chExt cx="11069039" cy="6077138"/>
              </a:xfrm>
            </p:grpSpPr>
            <p:grpSp>
              <p:nvGrpSpPr>
                <p:cNvPr id="125" name="Google Shape;125;g215f3b8666c_2_28"/>
                <p:cNvGrpSpPr/>
                <p:nvPr/>
              </p:nvGrpSpPr>
              <p:grpSpPr>
                <a:xfrm>
                  <a:off x="2432751" y="514533"/>
                  <a:ext cx="9860139" cy="4938213"/>
                  <a:chOff x="2432751" y="789658"/>
                  <a:chExt cx="9860139" cy="4938213"/>
                </a:xfrm>
              </p:grpSpPr>
              <p:grpSp>
                <p:nvGrpSpPr>
                  <p:cNvPr id="126" name="Google Shape;126;g215f3b8666c_2_28"/>
                  <p:cNvGrpSpPr/>
                  <p:nvPr/>
                </p:nvGrpSpPr>
                <p:grpSpPr>
                  <a:xfrm>
                    <a:off x="3970898" y="1173344"/>
                    <a:ext cx="7360713" cy="4266538"/>
                    <a:chOff x="3970898" y="1173344"/>
                    <a:chExt cx="7360713" cy="4266538"/>
                  </a:xfrm>
                </p:grpSpPr>
                <p:sp>
                  <p:nvSpPr>
                    <p:cNvPr id="127" name="Google Shape;127;g215f3b8666c_2_28"/>
                    <p:cNvSpPr txBox="1"/>
                    <p:nvPr/>
                  </p:nvSpPr>
                  <p:spPr>
                    <a:xfrm>
                      <a:off x="3970898" y="5132082"/>
                      <a:ext cx="3680400" cy="307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50"/>
                        <a:buFont typeface="Arial"/>
                        <a:buNone/>
                      </a:pPr>
                      <a:r>
                        <a:rPr b="1" lang="en-US" sz="1200">
                          <a:solidFill>
                            <a:srgbClr val="3F3F3F"/>
                          </a:solidFill>
                        </a:rPr>
                        <a:t>Community Aid Program (400+)</a:t>
                      </a:r>
                      <a:endParaRPr b="1" i="0" sz="1200" u="none" cap="none" strike="noStrike">
                        <a:solidFill>
                          <a:srgbClr val="3F3F3F"/>
                        </a:solidFill>
                        <a:latin typeface="Arial"/>
                        <a:ea typeface="Arial"/>
                        <a:cs typeface="Arial"/>
                        <a:sym typeface="Arial"/>
                      </a:endParaRPr>
                    </a:p>
                  </p:txBody>
                </p:sp>
                <p:sp>
                  <p:nvSpPr>
                    <p:cNvPr id="128" name="Google Shape;128;g215f3b8666c_2_28"/>
                    <p:cNvSpPr txBox="1"/>
                    <p:nvPr/>
                  </p:nvSpPr>
                  <p:spPr>
                    <a:xfrm>
                      <a:off x="6386065" y="2535095"/>
                      <a:ext cx="3680400" cy="848400"/>
                    </a:xfrm>
                    <a:prstGeom prst="rect">
                      <a:avLst/>
                    </a:prstGeom>
                    <a:noFill/>
                    <a:ln>
                      <a:noFill/>
                    </a:ln>
                  </p:spPr>
                  <p:txBody>
                    <a:bodyPr anchorCtr="0" anchor="t" bIns="34275" lIns="68550" spcFirstLastPara="1" rIns="68550" wrap="square" tIns="34275">
                      <a:noAutofit/>
                    </a:bodyPr>
                    <a:lstStyle/>
                    <a:p>
                      <a:pPr indent="-225425" lvl="0" marL="342900" marR="0" rtl="0" algn="l">
                        <a:lnSpc>
                          <a:spcPct val="100000"/>
                        </a:lnSpc>
                        <a:spcBef>
                          <a:spcPts val="0"/>
                        </a:spcBef>
                        <a:spcAft>
                          <a:spcPts val="0"/>
                        </a:spcAft>
                        <a:buClr>
                          <a:srgbClr val="3F3F3F"/>
                        </a:buClr>
                        <a:buSzPts val="1200"/>
                        <a:buFont typeface="Arial"/>
                        <a:buChar char="●"/>
                      </a:pPr>
                      <a:r>
                        <a:rPr b="1" i="0" lang="en-US" sz="1200" u="none" cap="none" strike="noStrike">
                          <a:solidFill>
                            <a:srgbClr val="3F3F3F"/>
                          </a:solidFill>
                          <a:latin typeface="Arial"/>
                          <a:ea typeface="Arial"/>
                          <a:cs typeface="Arial"/>
                          <a:sym typeface="Arial"/>
                        </a:rPr>
                        <a:t>Hackathons</a:t>
                      </a:r>
                      <a:endParaRPr b="1" i="0" sz="1200" u="none" cap="none" strike="noStrike">
                        <a:solidFill>
                          <a:srgbClr val="3F3F3F"/>
                        </a:solidFill>
                        <a:latin typeface="Arial"/>
                        <a:ea typeface="Arial"/>
                        <a:cs typeface="Arial"/>
                        <a:sym typeface="Arial"/>
                      </a:endParaRPr>
                    </a:p>
                    <a:p>
                      <a:pPr indent="-225425" lvl="0" marL="342900" marR="0" rtl="0" algn="l">
                        <a:lnSpc>
                          <a:spcPct val="100000"/>
                        </a:lnSpc>
                        <a:spcBef>
                          <a:spcPts val="0"/>
                        </a:spcBef>
                        <a:spcAft>
                          <a:spcPts val="0"/>
                        </a:spcAft>
                        <a:buClr>
                          <a:srgbClr val="3F3F3F"/>
                        </a:buClr>
                        <a:buSzPts val="1200"/>
                        <a:buFont typeface="Arial"/>
                        <a:buChar char="●"/>
                      </a:pPr>
                      <a:r>
                        <a:rPr b="1" i="0" lang="en-US" sz="1200" u="none" cap="none" strike="noStrike">
                          <a:solidFill>
                            <a:srgbClr val="3F3F3F"/>
                          </a:solidFill>
                          <a:latin typeface="Arial"/>
                          <a:ea typeface="Arial"/>
                          <a:cs typeface="Arial"/>
                          <a:sym typeface="Arial"/>
                        </a:rPr>
                        <a:t>Datathons</a:t>
                      </a:r>
                      <a:endParaRPr b="1" i="0" sz="1200" u="none" cap="none" strike="noStrike">
                        <a:solidFill>
                          <a:srgbClr val="3F3F3F"/>
                        </a:solidFill>
                        <a:latin typeface="Arial"/>
                        <a:ea typeface="Arial"/>
                        <a:cs typeface="Arial"/>
                        <a:sym typeface="Arial"/>
                      </a:endParaRPr>
                    </a:p>
                  </p:txBody>
                </p:sp>
                <p:sp>
                  <p:nvSpPr>
                    <p:cNvPr id="129" name="Google Shape;129;g215f3b8666c_2_28"/>
                    <p:cNvSpPr txBox="1"/>
                    <p:nvPr/>
                  </p:nvSpPr>
                  <p:spPr>
                    <a:xfrm>
                      <a:off x="7651211" y="1173344"/>
                      <a:ext cx="3680400" cy="1670700"/>
                    </a:xfrm>
                    <a:prstGeom prst="rect">
                      <a:avLst/>
                    </a:prstGeom>
                    <a:noFill/>
                    <a:ln>
                      <a:noFill/>
                    </a:ln>
                  </p:spPr>
                  <p:txBody>
                    <a:bodyPr anchorCtr="0" anchor="t" bIns="34275" lIns="68550" spcFirstLastPara="1" rIns="68550" wrap="square" tIns="34275">
                      <a:noAutofit/>
                    </a:bodyPr>
                    <a:lstStyle/>
                    <a:p>
                      <a:pPr indent="-225425" lvl="0" marL="342900" marR="0" rtl="0" algn="l">
                        <a:lnSpc>
                          <a:spcPct val="100000"/>
                        </a:lnSpc>
                        <a:spcBef>
                          <a:spcPts val="0"/>
                        </a:spcBef>
                        <a:spcAft>
                          <a:spcPts val="0"/>
                        </a:spcAft>
                        <a:buClr>
                          <a:srgbClr val="3F3F3F"/>
                        </a:buClr>
                        <a:buSzPts val="1200"/>
                        <a:buFont typeface="Arial"/>
                        <a:buChar char="●"/>
                      </a:pPr>
                      <a:r>
                        <a:rPr b="1" lang="en-US" sz="1200">
                          <a:solidFill>
                            <a:srgbClr val="3F3F3F"/>
                          </a:solidFill>
                        </a:rPr>
                        <a:t>Meetup </a:t>
                      </a:r>
                      <a:br>
                        <a:rPr b="1" lang="en-US" sz="1200">
                          <a:solidFill>
                            <a:srgbClr val="3F3F3F"/>
                          </a:solidFill>
                        </a:rPr>
                      </a:br>
                      <a:r>
                        <a:rPr i="1" lang="en-US" sz="1200">
                          <a:solidFill>
                            <a:srgbClr val="3F3F3F"/>
                          </a:solidFill>
                        </a:rPr>
                        <a:t>(Technical Workshops &amp; Talks &amp; Panel Discussions)</a:t>
                      </a:r>
                      <a:endParaRPr i="1" sz="1200" u="none" cap="none" strike="noStrike">
                        <a:solidFill>
                          <a:srgbClr val="3F3F3F"/>
                        </a:solidFill>
                      </a:endParaRPr>
                    </a:p>
                  </p:txBody>
                </p:sp>
                <p:sp>
                  <p:nvSpPr>
                    <p:cNvPr id="130" name="Google Shape;130;g215f3b8666c_2_28"/>
                    <p:cNvSpPr txBox="1"/>
                    <p:nvPr/>
                  </p:nvSpPr>
                  <p:spPr>
                    <a:xfrm>
                      <a:off x="5462654" y="3794002"/>
                      <a:ext cx="4632000" cy="848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US" sz="1200" u="none" cap="none" strike="noStrike">
                          <a:solidFill>
                            <a:srgbClr val="3F3F3F"/>
                          </a:solidFill>
                          <a:latin typeface="Arial"/>
                          <a:ea typeface="Arial"/>
                          <a:cs typeface="Arial"/>
                          <a:sym typeface="Arial"/>
                        </a:rPr>
                        <a:t>University Ambassadors</a:t>
                      </a:r>
                      <a:r>
                        <a:rPr b="1" lang="en-US" sz="1200">
                          <a:solidFill>
                            <a:srgbClr val="3F3F3F"/>
                          </a:solidFill>
                        </a:rPr>
                        <a:t> (20)</a:t>
                      </a:r>
                      <a:br>
                        <a:rPr b="1" lang="en-US" sz="1200">
                          <a:solidFill>
                            <a:srgbClr val="3F3F3F"/>
                          </a:solidFill>
                        </a:rPr>
                      </a:br>
                      <a:r>
                        <a:rPr i="1" lang="en-US" sz="1200">
                          <a:solidFill>
                            <a:srgbClr val="3F3F3F"/>
                          </a:solidFill>
                        </a:rPr>
                        <a:t>in collaboration with Zaka Ambassadors</a:t>
                      </a:r>
                      <a:endParaRPr i="1" sz="1200" u="none" cap="none" strike="noStrike">
                        <a:solidFill>
                          <a:srgbClr val="3F3F3F"/>
                        </a:solidFill>
                      </a:endParaRPr>
                    </a:p>
                  </p:txBody>
                </p:sp>
              </p:grpSp>
              <p:grpSp>
                <p:nvGrpSpPr>
                  <p:cNvPr id="131" name="Google Shape;131;g215f3b8666c_2_28"/>
                  <p:cNvGrpSpPr/>
                  <p:nvPr/>
                </p:nvGrpSpPr>
                <p:grpSpPr>
                  <a:xfrm>
                    <a:off x="2916608" y="1313419"/>
                    <a:ext cx="4291770" cy="3920878"/>
                    <a:chOff x="2916608" y="1313419"/>
                    <a:chExt cx="4291770" cy="3920878"/>
                  </a:xfrm>
                </p:grpSpPr>
                <p:sp>
                  <p:nvSpPr>
                    <p:cNvPr id="132" name="Google Shape;132;g215f3b8666c_2_28"/>
                    <p:cNvSpPr/>
                    <p:nvPr/>
                  </p:nvSpPr>
                  <p:spPr>
                    <a:xfrm>
                      <a:off x="4469016" y="3068800"/>
                      <a:ext cx="1219800" cy="3837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025"/>
                        <a:buFont typeface="Arial"/>
                        <a:buNone/>
                      </a:pPr>
                      <a:r>
                        <a:t/>
                      </a:r>
                      <a:endParaRPr b="0" i="0" sz="2025" u="none" cap="none" strike="noStrike">
                        <a:solidFill>
                          <a:srgbClr val="3F3F3F"/>
                        </a:solidFill>
                        <a:latin typeface="Arial"/>
                        <a:ea typeface="Arial"/>
                        <a:cs typeface="Arial"/>
                        <a:sym typeface="Arial"/>
                      </a:endParaRPr>
                    </a:p>
                  </p:txBody>
                </p:sp>
                <p:sp>
                  <p:nvSpPr>
                    <p:cNvPr id="133" name="Google Shape;133;g215f3b8666c_2_28"/>
                    <p:cNvSpPr/>
                    <p:nvPr/>
                  </p:nvSpPr>
                  <p:spPr>
                    <a:xfrm>
                      <a:off x="3211397" y="4208371"/>
                      <a:ext cx="1219800" cy="3837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025"/>
                        <a:buFont typeface="Arial"/>
                        <a:buNone/>
                      </a:pPr>
                      <a:r>
                        <a:t/>
                      </a:r>
                      <a:endParaRPr b="0" i="0" sz="2025" u="none" cap="none" strike="noStrike">
                        <a:solidFill>
                          <a:srgbClr val="3F3F3F"/>
                        </a:solidFill>
                        <a:latin typeface="Arial"/>
                        <a:ea typeface="Arial"/>
                        <a:cs typeface="Arial"/>
                        <a:sym typeface="Arial"/>
                      </a:endParaRPr>
                    </a:p>
                  </p:txBody>
                </p:sp>
                <p:sp>
                  <p:nvSpPr>
                    <p:cNvPr id="134" name="Google Shape;134;g215f3b8666c_2_28"/>
                    <p:cNvSpPr/>
                    <p:nvPr/>
                  </p:nvSpPr>
                  <p:spPr>
                    <a:xfrm rot="-5400000">
                      <a:off x="4150780" y="3510964"/>
                      <a:ext cx="598635" cy="648000"/>
                    </a:xfrm>
                    <a:custGeom>
                      <a:rect b="b" l="l" r="r" t="t"/>
                      <a:pathLst>
                        <a:path extrusionOk="0" h="3240001" w="2993176">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rgbClr val="00000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025"/>
                        <a:buFont typeface="Arial"/>
                        <a:buNone/>
                      </a:pPr>
                      <a:r>
                        <a:t/>
                      </a:r>
                      <a:endParaRPr b="0" i="0" sz="2025" u="none" cap="none" strike="noStrike">
                        <a:solidFill>
                          <a:schemeClr val="lt1"/>
                        </a:solidFill>
                        <a:latin typeface="Arial"/>
                        <a:ea typeface="Arial"/>
                        <a:cs typeface="Arial"/>
                        <a:sym typeface="Arial"/>
                      </a:endParaRPr>
                    </a:p>
                  </p:txBody>
                </p:sp>
                <p:sp>
                  <p:nvSpPr>
                    <p:cNvPr id="135" name="Google Shape;135;g215f3b8666c_2_28"/>
                    <p:cNvSpPr/>
                    <p:nvPr/>
                  </p:nvSpPr>
                  <p:spPr>
                    <a:xfrm>
                      <a:off x="6681639" y="1313419"/>
                      <a:ext cx="526739" cy="445389"/>
                    </a:xfrm>
                    <a:custGeom>
                      <a:rect b="b" l="l" r="r" t="t"/>
                      <a:pathLst>
                        <a:path extrusionOk="0" h="2313707" w="2736304">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025"/>
                        <a:buFont typeface="Arial"/>
                        <a:buNone/>
                      </a:pPr>
                      <a:r>
                        <a:t/>
                      </a:r>
                      <a:endParaRPr b="0" i="0" sz="2025" u="none" cap="none" strike="noStrike">
                        <a:solidFill>
                          <a:schemeClr val="lt1"/>
                        </a:solidFill>
                        <a:latin typeface="Arial"/>
                        <a:ea typeface="Arial"/>
                        <a:cs typeface="Arial"/>
                        <a:sym typeface="Arial"/>
                      </a:endParaRPr>
                    </a:p>
                  </p:txBody>
                </p:sp>
                <p:sp>
                  <p:nvSpPr>
                    <p:cNvPr id="136" name="Google Shape;136;g215f3b8666c_2_28"/>
                    <p:cNvSpPr/>
                    <p:nvPr/>
                  </p:nvSpPr>
                  <p:spPr>
                    <a:xfrm>
                      <a:off x="2916608" y="4703264"/>
                      <a:ext cx="545594" cy="531033"/>
                    </a:xfrm>
                    <a:custGeom>
                      <a:rect b="b" l="l" r="r" t="t"/>
                      <a:pathLst>
                        <a:path extrusionOk="0" h="3218379" w="3306630">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025"/>
                        <a:buFont typeface="Arial"/>
                        <a:buNone/>
                      </a:pPr>
                      <a:r>
                        <a:t/>
                      </a:r>
                      <a:endParaRPr b="0" i="0" sz="2025" u="none" cap="none" strike="noStrike">
                        <a:solidFill>
                          <a:schemeClr val="lt1"/>
                        </a:solidFill>
                        <a:latin typeface="Arial"/>
                        <a:ea typeface="Arial"/>
                        <a:cs typeface="Arial"/>
                        <a:sym typeface="Arial"/>
                      </a:endParaRPr>
                    </a:p>
                  </p:txBody>
                </p:sp>
                <p:sp>
                  <p:nvSpPr>
                    <p:cNvPr id="137" name="Google Shape;137;g215f3b8666c_2_28"/>
                    <p:cNvSpPr/>
                    <p:nvPr/>
                  </p:nvSpPr>
                  <p:spPr>
                    <a:xfrm>
                      <a:off x="5442543" y="2428123"/>
                      <a:ext cx="540850" cy="548683"/>
                    </a:xfrm>
                    <a:custGeom>
                      <a:rect b="b" l="l" r="r" t="t"/>
                      <a:pathLst>
                        <a:path extrusionOk="0" h="2676504" w="2120980">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025"/>
                        <a:buFont typeface="Arial"/>
                        <a:buNone/>
                      </a:pPr>
                      <a:r>
                        <a:t/>
                      </a:r>
                      <a:endParaRPr b="0" i="0" sz="2025" u="none" cap="none" strike="noStrike">
                        <a:solidFill>
                          <a:schemeClr val="lt1"/>
                        </a:solidFill>
                        <a:latin typeface="Arial"/>
                        <a:ea typeface="Arial"/>
                        <a:cs typeface="Arial"/>
                        <a:sym typeface="Arial"/>
                      </a:endParaRPr>
                    </a:p>
                  </p:txBody>
                </p:sp>
                <p:sp>
                  <p:nvSpPr>
                    <p:cNvPr id="138" name="Google Shape;138;g215f3b8666c_2_28"/>
                    <p:cNvSpPr/>
                    <p:nvPr/>
                  </p:nvSpPr>
                  <p:spPr>
                    <a:xfrm>
                      <a:off x="5726635" y="1929549"/>
                      <a:ext cx="1219800" cy="383700"/>
                    </a:xfrm>
                    <a:prstGeom prst="rect">
                      <a:avLst/>
                    </a:prstGeom>
                    <a:solidFill>
                      <a:srgbClr val="E73135"/>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025"/>
                        <a:buFont typeface="Arial"/>
                        <a:buNone/>
                      </a:pPr>
                      <a:r>
                        <a:t/>
                      </a:r>
                      <a:endParaRPr b="0" i="0" sz="2025" u="sng" cap="none" strike="noStrike">
                        <a:solidFill>
                          <a:srgbClr val="3F3F3F"/>
                        </a:solidFill>
                        <a:latin typeface="Arial"/>
                        <a:ea typeface="Arial"/>
                        <a:cs typeface="Arial"/>
                        <a:sym typeface="Arial"/>
                      </a:endParaRPr>
                    </a:p>
                  </p:txBody>
                </p:sp>
              </p:grpSp>
              <p:grpSp>
                <p:nvGrpSpPr>
                  <p:cNvPr id="139" name="Google Shape;139;g215f3b8666c_2_28"/>
                  <p:cNvGrpSpPr/>
                  <p:nvPr/>
                </p:nvGrpSpPr>
                <p:grpSpPr>
                  <a:xfrm>
                    <a:off x="2432751" y="789658"/>
                    <a:ext cx="9860139" cy="4938213"/>
                    <a:chOff x="2432751" y="789658"/>
                    <a:chExt cx="9860139" cy="4938213"/>
                  </a:xfrm>
                </p:grpSpPr>
                <p:sp>
                  <p:nvSpPr>
                    <p:cNvPr id="140" name="Google Shape;140;g215f3b8666c_2_28"/>
                    <p:cNvSpPr/>
                    <p:nvPr/>
                  </p:nvSpPr>
                  <p:spPr>
                    <a:xfrm>
                      <a:off x="6205608" y="789658"/>
                      <a:ext cx="1519500" cy="1519500"/>
                    </a:xfrm>
                    <a:prstGeom prst="donut">
                      <a:avLst>
                        <a:gd fmla="val 25000" name="adj"/>
                      </a:avLst>
                    </a:prstGeom>
                    <a:solidFill>
                      <a:srgbClr val="E73135"/>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141" name="Google Shape;141;g215f3b8666c_2_28"/>
                    <p:cNvSpPr/>
                    <p:nvPr/>
                  </p:nvSpPr>
                  <p:spPr>
                    <a:xfrm>
                      <a:off x="7085190" y="807469"/>
                      <a:ext cx="5207700" cy="383700"/>
                    </a:xfrm>
                    <a:prstGeom prst="rect">
                      <a:avLst/>
                    </a:prstGeom>
                    <a:solidFill>
                      <a:srgbClr val="E73135"/>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025"/>
                        <a:buFont typeface="Arial"/>
                        <a:buNone/>
                      </a:pPr>
                      <a:r>
                        <a:t/>
                      </a:r>
                      <a:endParaRPr b="0" i="0" sz="2025" u="none" cap="none" strike="noStrike">
                        <a:solidFill>
                          <a:srgbClr val="3F3F3F"/>
                        </a:solidFill>
                        <a:latin typeface="Arial"/>
                        <a:ea typeface="Arial"/>
                        <a:cs typeface="Arial"/>
                        <a:sym typeface="Arial"/>
                      </a:endParaRPr>
                    </a:p>
                  </p:txBody>
                </p:sp>
                <p:sp>
                  <p:nvSpPr>
                    <p:cNvPr id="142" name="Google Shape;142;g215f3b8666c_2_28"/>
                    <p:cNvSpPr/>
                    <p:nvPr/>
                  </p:nvSpPr>
                  <p:spPr>
                    <a:xfrm>
                      <a:off x="3690370" y="3068800"/>
                      <a:ext cx="1519500" cy="1519500"/>
                    </a:xfrm>
                    <a:prstGeom prst="donut">
                      <a:avLst>
                        <a:gd fmla="val 25000" name="adj"/>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143" name="Google Shape;143;g215f3b8666c_2_28"/>
                    <p:cNvSpPr/>
                    <p:nvPr/>
                  </p:nvSpPr>
                  <p:spPr>
                    <a:xfrm>
                      <a:off x="2432751" y="4208371"/>
                      <a:ext cx="1519500" cy="1519500"/>
                    </a:xfrm>
                    <a:prstGeom prst="donut">
                      <a:avLst>
                        <a:gd fmla="val 25000" name="adj"/>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144" name="Google Shape;144;g215f3b8666c_2_28"/>
                    <p:cNvSpPr/>
                    <p:nvPr/>
                  </p:nvSpPr>
                  <p:spPr>
                    <a:xfrm>
                      <a:off x="4947989" y="1929229"/>
                      <a:ext cx="1519500" cy="1519500"/>
                    </a:xfrm>
                    <a:prstGeom prst="donut">
                      <a:avLst>
                        <a:gd fmla="val 25000" name="adj"/>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sp>
              <p:nvSpPr>
                <p:cNvPr id="145" name="Google Shape;145;g215f3b8666c_2_28"/>
                <p:cNvSpPr/>
                <p:nvPr/>
              </p:nvSpPr>
              <p:spPr>
                <a:xfrm>
                  <a:off x="1223851" y="5072171"/>
                  <a:ext cx="1519500" cy="1519500"/>
                </a:xfrm>
                <a:prstGeom prst="donut">
                  <a:avLst>
                    <a:gd fmla="val 25000" name="adj"/>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146" name="Google Shape;146;g215f3b8666c_2_28"/>
                <p:cNvSpPr/>
                <p:nvPr/>
              </p:nvSpPr>
              <p:spPr>
                <a:xfrm>
                  <a:off x="2048225" y="5072175"/>
                  <a:ext cx="1151400" cy="3837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025"/>
                    <a:buFont typeface="Arial"/>
                    <a:buNone/>
                  </a:pPr>
                  <a:r>
                    <a:t/>
                  </a:r>
                  <a:endParaRPr b="0" i="0" sz="2025" u="none" cap="none" strike="noStrike">
                    <a:solidFill>
                      <a:srgbClr val="3F3F3F"/>
                    </a:solidFill>
                    <a:latin typeface="Arial"/>
                    <a:ea typeface="Arial"/>
                    <a:cs typeface="Arial"/>
                    <a:sym typeface="Arial"/>
                  </a:endParaRPr>
                </a:p>
              </p:txBody>
            </p:sp>
          </p:grpSp>
          <p:pic>
            <p:nvPicPr>
              <p:cNvPr id="147" name="Google Shape;147;g215f3b8666c_2_28"/>
              <p:cNvPicPr preferRelativeResize="0"/>
              <p:nvPr/>
            </p:nvPicPr>
            <p:blipFill rotWithShape="1">
              <a:blip r:embed="rId3">
                <a:alphaModFix/>
              </a:blip>
              <a:srcRect b="0" l="0" r="0" t="0"/>
              <a:stretch/>
            </p:blipFill>
            <p:spPr>
              <a:xfrm>
                <a:off x="1691300" y="5553850"/>
                <a:ext cx="616050" cy="616050"/>
              </a:xfrm>
              <a:prstGeom prst="rect">
                <a:avLst/>
              </a:prstGeom>
              <a:noFill/>
              <a:ln>
                <a:noFill/>
              </a:ln>
            </p:spPr>
          </p:pic>
        </p:grpSp>
        <p:sp>
          <p:nvSpPr>
            <p:cNvPr id="148" name="Google Shape;148;g215f3b8666c_2_28"/>
            <p:cNvSpPr txBox="1"/>
            <p:nvPr/>
          </p:nvSpPr>
          <p:spPr>
            <a:xfrm>
              <a:off x="2733631" y="5855485"/>
              <a:ext cx="6397500" cy="1070400"/>
            </a:xfrm>
            <a:prstGeom prst="rect">
              <a:avLst/>
            </a:prstGeom>
            <a:noFill/>
            <a:ln>
              <a:noFill/>
            </a:ln>
          </p:spPr>
          <p:txBody>
            <a:bodyPr anchorCtr="0" anchor="t" bIns="34275" lIns="68550" spcFirstLastPara="1" rIns="68550" wrap="square" tIns="34275">
              <a:noAutofit/>
            </a:bodyPr>
            <a:lstStyle/>
            <a:p>
              <a:pPr indent="-304800" lvl="0" marL="457200" marR="0" rtl="0" algn="l">
                <a:lnSpc>
                  <a:spcPct val="100000"/>
                </a:lnSpc>
                <a:spcBef>
                  <a:spcPts val="0"/>
                </a:spcBef>
                <a:spcAft>
                  <a:spcPts val="0"/>
                </a:spcAft>
                <a:buClr>
                  <a:srgbClr val="3F3F3F"/>
                </a:buClr>
                <a:buSzPts val="1200"/>
                <a:buFont typeface="Arial"/>
                <a:buChar char="●"/>
              </a:pPr>
              <a:r>
                <a:rPr b="1" i="0" lang="en-US" sz="1200" u="none" cap="none" strike="noStrike">
                  <a:solidFill>
                    <a:srgbClr val="3F3F3F"/>
                  </a:solidFill>
                  <a:latin typeface="Arial"/>
                  <a:ea typeface="Arial"/>
                  <a:cs typeface="Arial"/>
                  <a:sym typeface="Arial"/>
                </a:rPr>
                <a:t>Beirut AI Heroes</a:t>
              </a:r>
              <a:endParaRPr b="1" i="0" sz="1200" u="none" cap="none" strike="noStrike">
                <a:solidFill>
                  <a:srgbClr val="3F3F3F"/>
                </a:solidFill>
                <a:latin typeface="Arial"/>
                <a:ea typeface="Arial"/>
                <a:cs typeface="Arial"/>
                <a:sym typeface="Arial"/>
              </a:endParaRPr>
            </a:p>
            <a:p>
              <a:pPr indent="-304800" lvl="0" marL="457200" marR="0" rtl="0" algn="l">
                <a:lnSpc>
                  <a:spcPct val="100000"/>
                </a:lnSpc>
                <a:spcBef>
                  <a:spcPts val="0"/>
                </a:spcBef>
                <a:spcAft>
                  <a:spcPts val="0"/>
                </a:spcAft>
                <a:buClr>
                  <a:srgbClr val="3F3F3F"/>
                </a:buClr>
                <a:buSzPts val="1200"/>
                <a:buChar char="●"/>
              </a:pPr>
              <a:r>
                <a:rPr b="1" lang="en-US" sz="1200">
                  <a:solidFill>
                    <a:srgbClr val="3F3F3F"/>
                  </a:solidFill>
                </a:rPr>
                <a:t>Beirut AI Membership </a:t>
              </a:r>
              <a:br>
                <a:rPr b="1" lang="en-US" sz="1200">
                  <a:solidFill>
                    <a:srgbClr val="3F3F3F"/>
                  </a:solidFill>
                </a:rPr>
              </a:br>
              <a:r>
                <a:rPr i="1" lang="en-US" sz="1200">
                  <a:solidFill>
                    <a:srgbClr val="3F3F3F"/>
                  </a:solidFill>
                </a:rPr>
                <a:t>(Mentorship Program, group discussions…)</a:t>
              </a:r>
              <a:endParaRPr i="1" sz="1200">
                <a:solidFill>
                  <a:srgbClr val="3F3F3F"/>
                </a:solidFill>
              </a:endParaRPr>
            </a:p>
          </p:txBody>
        </p:sp>
      </p:grpSp>
      <p:sp>
        <p:nvSpPr>
          <p:cNvPr id="149" name="Google Shape;149;g215f3b8666c_2_28"/>
          <p:cNvSpPr txBox="1"/>
          <p:nvPr/>
        </p:nvSpPr>
        <p:spPr>
          <a:xfrm>
            <a:off x="917725" y="992425"/>
            <a:ext cx="3834600" cy="9219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US" sz="1700" u="none" cap="none" strike="noStrike">
                <a:solidFill>
                  <a:srgbClr val="E73135"/>
                </a:solidFill>
              </a:rPr>
              <a:t>ENABLING EVERYONE TO APPLY ARTIFICIAL INTELLIGENCE</a:t>
            </a:r>
            <a:br>
              <a:rPr b="1" i="0" lang="en-US" sz="1700" u="none" cap="none" strike="noStrike">
                <a:solidFill>
                  <a:srgbClr val="E73135"/>
                </a:solidFill>
              </a:rPr>
            </a:br>
            <a:br>
              <a:rPr b="1" i="0" lang="en-US" sz="1700" u="none" cap="none" strike="noStrike">
                <a:solidFill>
                  <a:srgbClr val="E73135"/>
                </a:solidFill>
              </a:rPr>
            </a:br>
            <a:r>
              <a:rPr lang="en-US" sz="1300">
                <a:solidFill>
                  <a:srgbClr val="E73135"/>
                </a:solidFill>
              </a:rPr>
              <a:t>beirutai.org</a:t>
            </a:r>
            <a:endParaRPr i="0" sz="850" u="none" cap="none" strike="noStrike">
              <a:solidFill>
                <a:srgbClr val="000000"/>
              </a:solidFill>
            </a:endParaRPr>
          </a:p>
        </p:txBody>
      </p:sp>
      <p:sp>
        <p:nvSpPr>
          <p:cNvPr id="150" name="Google Shape;150;g215f3b8666c_2_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15f3b8666c_2_61"/>
          <p:cNvSpPr txBox="1"/>
          <p:nvPr>
            <p:ph type="title"/>
          </p:nvPr>
        </p:nvSpPr>
        <p:spPr>
          <a:xfrm>
            <a:off x="587250" y="2150850"/>
            <a:ext cx="8245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56" name="Google Shape;156;g215f3b8666c_2_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57" name="Google Shape;157;g215f3b8666c_2_61"/>
          <p:cNvPicPr preferRelativeResize="0"/>
          <p:nvPr/>
        </p:nvPicPr>
        <p:blipFill>
          <a:blip r:embed="rId3">
            <a:alphaModFix/>
          </a:blip>
          <a:stretch>
            <a:fillRect/>
          </a:stretch>
        </p:blipFill>
        <p:spPr>
          <a:xfrm>
            <a:off x="362802" y="990600"/>
            <a:ext cx="3644025" cy="4081325"/>
          </a:xfrm>
          <a:prstGeom prst="rect">
            <a:avLst/>
          </a:prstGeom>
          <a:noFill/>
          <a:ln>
            <a:noFill/>
          </a:ln>
        </p:spPr>
      </p:pic>
      <p:pic>
        <p:nvPicPr>
          <p:cNvPr id="158" name="Google Shape;158;g215f3b8666c_2_61"/>
          <p:cNvPicPr preferRelativeResize="0"/>
          <p:nvPr/>
        </p:nvPicPr>
        <p:blipFill rotWithShape="1">
          <a:blip r:embed="rId4">
            <a:alphaModFix/>
          </a:blip>
          <a:srcRect b="0" l="12864" r="9356" t="17830"/>
          <a:stretch/>
        </p:blipFill>
        <p:spPr>
          <a:xfrm>
            <a:off x="4080425" y="1337225"/>
            <a:ext cx="4810331" cy="3388075"/>
          </a:xfrm>
          <a:prstGeom prst="rect">
            <a:avLst/>
          </a:prstGeom>
          <a:noFill/>
          <a:ln>
            <a:noFill/>
          </a:ln>
        </p:spPr>
      </p:pic>
      <p:sp>
        <p:nvSpPr>
          <p:cNvPr id="159" name="Google Shape;159;g215f3b8666c_2_61"/>
          <p:cNvSpPr txBox="1"/>
          <p:nvPr>
            <p:ph type="title"/>
          </p:nvPr>
        </p:nvSpPr>
        <p:spPr>
          <a:xfrm>
            <a:off x="929150" y="224400"/>
            <a:ext cx="6966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US" sz="2840"/>
              <a:t>BIG THANK YOU TO OUR TEAM!</a:t>
            </a:r>
            <a:endParaRPr sz="284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15f3b8666c_2_69"/>
          <p:cNvSpPr txBox="1"/>
          <p:nvPr>
            <p:ph type="title"/>
          </p:nvPr>
        </p:nvSpPr>
        <p:spPr>
          <a:xfrm>
            <a:off x="311700" y="219350"/>
            <a:ext cx="6966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Let’s Have You on Board!</a:t>
            </a:r>
            <a:endParaRPr/>
          </a:p>
        </p:txBody>
      </p:sp>
      <p:sp>
        <p:nvSpPr>
          <p:cNvPr id="165" name="Google Shape;165;g215f3b8666c_2_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pSp>
        <p:nvGrpSpPr>
          <p:cNvPr id="166" name="Google Shape;166;g215f3b8666c_2_69"/>
          <p:cNvGrpSpPr/>
          <p:nvPr/>
        </p:nvGrpSpPr>
        <p:grpSpPr>
          <a:xfrm>
            <a:off x="1617120" y="996787"/>
            <a:ext cx="5294978" cy="1422409"/>
            <a:chOff x="982127" y="1982938"/>
            <a:chExt cx="10167008" cy="2891663"/>
          </a:xfrm>
        </p:grpSpPr>
        <p:grpSp>
          <p:nvGrpSpPr>
            <p:cNvPr id="167" name="Google Shape;167;g215f3b8666c_2_69"/>
            <p:cNvGrpSpPr/>
            <p:nvPr/>
          </p:nvGrpSpPr>
          <p:grpSpPr>
            <a:xfrm flipH="1">
              <a:off x="7724493" y="3436772"/>
              <a:ext cx="538796" cy="545077"/>
              <a:chOff x="4963932" y="3703863"/>
              <a:chExt cx="394289" cy="377529"/>
            </a:xfrm>
          </p:grpSpPr>
          <p:sp>
            <p:nvSpPr>
              <p:cNvPr id="168" name="Google Shape;168;g215f3b8666c_2_69"/>
              <p:cNvSpPr/>
              <p:nvPr/>
            </p:nvSpPr>
            <p:spPr>
              <a:xfrm flipH="1">
                <a:off x="4977098" y="3794659"/>
                <a:ext cx="368003" cy="65722"/>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69" name="Google Shape;169;g215f3b8666c_2_69"/>
              <p:cNvSpPr/>
              <p:nvPr/>
            </p:nvSpPr>
            <p:spPr>
              <a:xfrm flipH="1">
                <a:off x="5016595" y="3976249"/>
                <a:ext cx="289145" cy="105143"/>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70" name="Google Shape;170;g215f3b8666c_2_69"/>
              <p:cNvSpPr/>
              <p:nvPr/>
            </p:nvSpPr>
            <p:spPr>
              <a:xfrm flipH="1">
                <a:off x="4990264" y="3885454"/>
                <a:ext cx="341717" cy="65722"/>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71" name="Google Shape;171;g215f3b8666c_2_69"/>
              <p:cNvSpPr/>
              <p:nvPr/>
            </p:nvSpPr>
            <p:spPr>
              <a:xfrm flipH="1">
                <a:off x="4963932" y="3703863"/>
                <a:ext cx="394289" cy="65722"/>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nvGrpSpPr>
            <p:cNvPr id="172" name="Google Shape;172;g215f3b8666c_2_69"/>
            <p:cNvGrpSpPr/>
            <p:nvPr/>
          </p:nvGrpSpPr>
          <p:grpSpPr>
            <a:xfrm flipH="1">
              <a:off x="3753925" y="3436771"/>
              <a:ext cx="538796" cy="545077"/>
              <a:chOff x="4963932" y="3703863"/>
              <a:chExt cx="394289" cy="377529"/>
            </a:xfrm>
          </p:grpSpPr>
          <p:sp>
            <p:nvSpPr>
              <p:cNvPr id="173" name="Google Shape;173;g215f3b8666c_2_69"/>
              <p:cNvSpPr/>
              <p:nvPr/>
            </p:nvSpPr>
            <p:spPr>
              <a:xfrm flipH="1">
                <a:off x="4977098" y="3794659"/>
                <a:ext cx="368003" cy="65722"/>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74" name="Google Shape;174;g215f3b8666c_2_69"/>
              <p:cNvSpPr/>
              <p:nvPr/>
            </p:nvSpPr>
            <p:spPr>
              <a:xfrm flipH="1">
                <a:off x="5016595" y="3976249"/>
                <a:ext cx="289145" cy="105143"/>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75" name="Google Shape;175;g215f3b8666c_2_69"/>
              <p:cNvSpPr/>
              <p:nvPr/>
            </p:nvSpPr>
            <p:spPr>
              <a:xfrm flipH="1">
                <a:off x="4990264" y="3885454"/>
                <a:ext cx="341717" cy="65722"/>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76" name="Google Shape;176;g215f3b8666c_2_69"/>
              <p:cNvSpPr/>
              <p:nvPr/>
            </p:nvSpPr>
            <p:spPr>
              <a:xfrm flipH="1">
                <a:off x="4963932" y="3703863"/>
                <a:ext cx="394289" cy="65722"/>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nvGrpSpPr>
            <p:cNvPr id="177" name="Google Shape;177;g215f3b8666c_2_69"/>
            <p:cNvGrpSpPr/>
            <p:nvPr/>
          </p:nvGrpSpPr>
          <p:grpSpPr>
            <a:xfrm>
              <a:off x="1612171" y="3436697"/>
              <a:ext cx="538769" cy="545065"/>
              <a:chOff x="1869148" y="3350721"/>
              <a:chExt cx="512576" cy="490784"/>
            </a:xfrm>
          </p:grpSpPr>
          <p:sp>
            <p:nvSpPr>
              <p:cNvPr id="178" name="Google Shape;178;g215f3b8666c_2_69"/>
              <p:cNvSpPr/>
              <p:nvPr/>
            </p:nvSpPr>
            <p:spPr>
              <a:xfrm>
                <a:off x="1886037" y="3468755"/>
                <a:ext cx="478404" cy="85438"/>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79" name="Google Shape;179;g215f3b8666c_2_69"/>
              <p:cNvSpPr/>
              <p:nvPr/>
            </p:nvSpPr>
            <p:spPr>
              <a:xfrm>
                <a:off x="1937372" y="3704819"/>
                <a:ext cx="375888" cy="136686"/>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80" name="Google Shape;180;g215f3b8666c_2_69"/>
              <p:cNvSpPr/>
              <p:nvPr/>
            </p:nvSpPr>
            <p:spPr>
              <a:xfrm>
                <a:off x="1903260" y="3586787"/>
                <a:ext cx="444232" cy="85439"/>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81" name="Google Shape;181;g215f3b8666c_2_69"/>
              <p:cNvSpPr/>
              <p:nvPr/>
            </p:nvSpPr>
            <p:spPr>
              <a:xfrm>
                <a:off x="1869148" y="3350721"/>
                <a:ext cx="512576" cy="85439"/>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nvGrpSpPr>
            <p:cNvPr id="182" name="Google Shape;182;g215f3b8666c_2_69"/>
            <p:cNvGrpSpPr/>
            <p:nvPr/>
          </p:nvGrpSpPr>
          <p:grpSpPr>
            <a:xfrm flipH="1">
              <a:off x="5895660" y="3436849"/>
              <a:ext cx="538796" cy="545077"/>
              <a:chOff x="4963932" y="3703863"/>
              <a:chExt cx="394289" cy="377529"/>
            </a:xfrm>
          </p:grpSpPr>
          <p:sp>
            <p:nvSpPr>
              <p:cNvPr id="183" name="Google Shape;183;g215f3b8666c_2_69"/>
              <p:cNvSpPr/>
              <p:nvPr/>
            </p:nvSpPr>
            <p:spPr>
              <a:xfrm flipH="1">
                <a:off x="4977098" y="3794659"/>
                <a:ext cx="368003" cy="65722"/>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84" name="Google Shape;184;g215f3b8666c_2_69"/>
              <p:cNvSpPr/>
              <p:nvPr/>
            </p:nvSpPr>
            <p:spPr>
              <a:xfrm flipH="1">
                <a:off x="5016595" y="3976249"/>
                <a:ext cx="289145" cy="105143"/>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85" name="Google Shape;185;g215f3b8666c_2_69"/>
              <p:cNvSpPr/>
              <p:nvPr/>
            </p:nvSpPr>
            <p:spPr>
              <a:xfrm flipH="1">
                <a:off x="4990264" y="3885454"/>
                <a:ext cx="341717" cy="65722"/>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86" name="Google Shape;186;g215f3b8666c_2_69"/>
              <p:cNvSpPr/>
              <p:nvPr/>
            </p:nvSpPr>
            <p:spPr>
              <a:xfrm flipH="1">
                <a:off x="4963932" y="3703863"/>
                <a:ext cx="394289" cy="65722"/>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sp>
          <p:nvSpPr>
            <p:cNvPr id="187" name="Google Shape;187;g215f3b8666c_2_69"/>
            <p:cNvSpPr/>
            <p:nvPr/>
          </p:nvSpPr>
          <p:spPr>
            <a:xfrm>
              <a:off x="7452953" y="2094133"/>
              <a:ext cx="1079100" cy="1148400"/>
            </a:xfrm>
            <a:custGeom>
              <a:rect b="b" l="l" r="r" t="t"/>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adFill>
              <a:gsLst>
                <a:gs pos="0">
                  <a:srgbClr val="000000"/>
                </a:gs>
                <a:gs pos="48000">
                  <a:srgbClr val="070707"/>
                </a:gs>
                <a:gs pos="100000">
                  <a:srgbClr val="666666"/>
                </a:gs>
              </a:gsLst>
              <a:lin ang="16200038"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8" name="Google Shape;188;g215f3b8666c_2_69"/>
            <p:cNvSpPr/>
            <p:nvPr/>
          </p:nvSpPr>
          <p:spPr>
            <a:xfrm rot="-5400000">
              <a:off x="3367787" y="2101136"/>
              <a:ext cx="1226403" cy="117142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adFill>
              <a:gsLst>
                <a:gs pos="0">
                  <a:srgbClr val="000000"/>
                </a:gs>
                <a:gs pos="48000">
                  <a:srgbClr val="070707"/>
                </a:gs>
                <a:gs pos="100000">
                  <a:srgbClr val="666666"/>
                </a:gs>
              </a:gsLst>
              <a:lin ang="16200038"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descr="A close up of a logo&#10;&#10;Description automatically generated" id="189" name="Google Shape;189;g215f3b8666c_2_69"/>
            <p:cNvPicPr preferRelativeResize="0"/>
            <p:nvPr/>
          </p:nvPicPr>
          <p:blipFill rotWithShape="1">
            <a:blip r:embed="rId3">
              <a:alphaModFix/>
            </a:blip>
            <a:srcRect b="0" l="0" r="0" t="0"/>
            <a:stretch/>
          </p:blipFill>
          <p:spPr>
            <a:xfrm flipH="1" rot="10800000">
              <a:off x="5551575" y="2045374"/>
              <a:ext cx="1182749" cy="1249676"/>
            </a:xfrm>
            <a:prstGeom prst="rect">
              <a:avLst/>
            </a:prstGeom>
            <a:noFill/>
            <a:ln>
              <a:noFill/>
            </a:ln>
          </p:spPr>
        </p:pic>
        <p:sp>
          <p:nvSpPr>
            <p:cNvPr id="190" name="Google Shape;190;g215f3b8666c_2_69"/>
            <p:cNvSpPr txBox="1"/>
            <p:nvPr/>
          </p:nvSpPr>
          <p:spPr>
            <a:xfrm>
              <a:off x="982127" y="4329501"/>
              <a:ext cx="1739100" cy="54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u="none" cap="none" strike="noStrike">
                  <a:solidFill>
                    <a:srgbClr val="000000"/>
                  </a:solidFill>
                  <a:latin typeface="Barlow"/>
                  <a:ea typeface="Barlow"/>
                  <a:cs typeface="Barlow"/>
                  <a:sym typeface="Barlow"/>
                </a:rPr>
                <a:t>BeirutAI</a:t>
              </a:r>
              <a:endParaRPr b="1" i="0" u="none" cap="none" strike="noStrike">
                <a:solidFill>
                  <a:srgbClr val="000000"/>
                </a:solidFill>
                <a:latin typeface="Arial"/>
                <a:ea typeface="Arial"/>
                <a:cs typeface="Arial"/>
                <a:sym typeface="Arial"/>
              </a:endParaRPr>
            </a:p>
          </p:txBody>
        </p:sp>
        <p:sp>
          <p:nvSpPr>
            <p:cNvPr id="191" name="Google Shape;191;g215f3b8666c_2_69"/>
            <p:cNvSpPr txBox="1"/>
            <p:nvPr/>
          </p:nvSpPr>
          <p:spPr>
            <a:xfrm>
              <a:off x="2793584" y="4329488"/>
              <a:ext cx="2752800" cy="54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u="none" cap="none" strike="noStrike">
                  <a:solidFill>
                    <a:srgbClr val="000000"/>
                  </a:solidFill>
                  <a:latin typeface="Barlow"/>
                  <a:ea typeface="Barlow"/>
                  <a:cs typeface="Barlow"/>
                  <a:sym typeface="Barlow"/>
                </a:rPr>
                <a:t>beirutai.org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000000"/>
                </a:solidFill>
                <a:latin typeface="Arial"/>
                <a:ea typeface="Arial"/>
                <a:cs typeface="Arial"/>
                <a:sym typeface="Arial"/>
              </a:endParaRPr>
            </a:p>
          </p:txBody>
        </p:sp>
        <p:sp>
          <p:nvSpPr>
            <p:cNvPr id="192" name="Google Shape;192;g215f3b8666c_2_69"/>
            <p:cNvSpPr txBox="1"/>
            <p:nvPr/>
          </p:nvSpPr>
          <p:spPr>
            <a:xfrm>
              <a:off x="5479465" y="4311687"/>
              <a:ext cx="1642500" cy="54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u="none" cap="none" strike="noStrike">
                  <a:solidFill>
                    <a:srgbClr val="000000"/>
                  </a:solidFill>
                  <a:latin typeface="Barlow"/>
                  <a:ea typeface="Barlow"/>
                  <a:cs typeface="Barlow"/>
                  <a:sym typeface="Barlow"/>
                </a:rPr>
                <a:t>beirut.ai</a:t>
              </a:r>
              <a:endParaRPr b="1" i="0" u="none" cap="none" strike="noStrike">
                <a:solidFill>
                  <a:srgbClr val="000000"/>
                </a:solidFill>
                <a:latin typeface="Barlow"/>
                <a:ea typeface="Barlow"/>
                <a:cs typeface="Barlow"/>
                <a:sym typeface="Barlow"/>
              </a:endParaRPr>
            </a:p>
          </p:txBody>
        </p:sp>
        <p:sp>
          <p:nvSpPr>
            <p:cNvPr id="193" name="Google Shape;193;g215f3b8666c_2_69"/>
            <p:cNvSpPr txBox="1"/>
            <p:nvPr/>
          </p:nvSpPr>
          <p:spPr>
            <a:xfrm>
              <a:off x="7324774" y="4329488"/>
              <a:ext cx="1739100" cy="54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u="none" cap="none" strike="noStrike">
                  <a:solidFill>
                    <a:srgbClr val="000000"/>
                  </a:solidFill>
                  <a:latin typeface="Barlow"/>
                  <a:ea typeface="Barlow"/>
                  <a:cs typeface="Barlow"/>
                  <a:sym typeface="Barlow"/>
                </a:rPr>
                <a:t>BeirutAI</a:t>
              </a:r>
              <a:endParaRPr b="1" i="0" u="none" cap="none" strike="noStrike">
                <a:solidFill>
                  <a:srgbClr val="000000"/>
                </a:solidFill>
                <a:latin typeface="Barlow"/>
                <a:ea typeface="Barlow"/>
                <a:cs typeface="Barlow"/>
                <a:sym typeface="Barlow"/>
              </a:endParaRPr>
            </a:p>
          </p:txBody>
        </p:sp>
        <p:sp>
          <p:nvSpPr>
            <p:cNvPr id="194" name="Google Shape;194;g215f3b8666c_2_69"/>
            <p:cNvSpPr txBox="1"/>
            <p:nvPr/>
          </p:nvSpPr>
          <p:spPr>
            <a:xfrm>
              <a:off x="9329935" y="4329488"/>
              <a:ext cx="1819200" cy="54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u="none" cap="none" strike="noStrike">
                  <a:solidFill>
                    <a:srgbClr val="000000"/>
                  </a:solidFill>
                  <a:latin typeface="Barlow"/>
                  <a:ea typeface="Barlow"/>
                  <a:cs typeface="Barlow"/>
                  <a:sym typeface="Barlow"/>
                </a:rPr>
                <a:t>BeirutAI</a:t>
              </a:r>
              <a:endParaRPr b="1" i="0" u="none" cap="none" strike="noStrike">
                <a:solidFill>
                  <a:srgbClr val="000000"/>
                </a:solidFill>
                <a:latin typeface="Barlow"/>
                <a:ea typeface="Barlow"/>
                <a:cs typeface="Barlow"/>
                <a:sym typeface="Barlow"/>
              </a:endParaRPr>
            </a:p>
          </p:txBody>
        </p:sp>
        <p:pic>
          <p:nvPicPr>
            <p:cNvPr id="195" name="Google Shape;195;g215f3b8666c_2_69"/>
            <p:cNvPicPr preferRelativeResize="0"/>
            <p:nvPr/>
          </p:nvPicPr>
          <p:blipFill rotWithShape="1">
            <a:blip r:embed="rId4">
              <a:alphaModFix/>
            </a:blip>
            <a:srcRect b="0" l="0" r="0" t="0"/>
            <a:stretch/>
          </p:blipFill>
          <p:spPr>
            <a:xfrm>
              <a:off x="9462100" y="1982938"/>
              <a:ext cx="1259075" cy="1330314"/>
            </a:xfrm>
            <a:prstGeom prst="rect">
              <a:avLst/>
            </a:prstGeom>
            <a:noFill/>
            <a:ln>
              <a:noFill/>
            </a:ln>
          </p:spPr>
        </p:pic>
        <p:pic>
          <p:nvPicPr>
            <p:cNvPr id="196" name="Google Shape;196;g215f3b8666c_2_69"/>
            <p:cNvPicPr preferRelativeResize="0"/>
            <p:nvPr/>
          </p:nvPicPr>
          <p:blipFill rotWithShape="1">
            <a:blip r:embed="rId5">
              <a:alphaModFix/>
            </a:blip>
            <a:srcRect b="0" l="0" r="0" t="0"/>
            <a:stretch/>
          </p:blipFill>
          <p:spPr>
            <a:xfrm>
              <a:off x="1296313" y="2078038"/>
              <a:ext cx="1171361" cy="1237626"/>
            </a:xfrm>
            <a:prstGeom prst="rect">
              <a:avLst/>
            </a:prstGeom>
            <a:noFill/>
            <a:ln>
              <a:noFill/>
            </a:ln>
          </p:spPr>
        </p:pic>
        <p:grpSp>
          <p:nvGrpSpPr>
            <p:cNvPr id="197" name="Google Shape;197;g215f3b8666c_2_69"/>
            <p:cNvGrpSpPr/>
            <p:nvPr/>
          </p:nvGrpSpPr>
          <p:grpSpPr>
            <a:xfrm flipH="1">
              <a:off x="9822043" y="3436684"/>
              <a:ext cx="538796" cy="545077"/>
              <a:chOff x="4963932" y="3703863"/>
              <a:chExt cx="394289" cy="377529"/>
            </a:xfrm>
          </p:grpSpPr>
          <p:sp>
            <p:nvSpPr>
              <p:cNvPr id="198" name="Google Shape;198;g215f3b8666c_2_69"/>
              <p:cNvSpPr/>
              <p:nvPr/>
            </p:nvSpPr>
            <p:spPr>
              <a:xfrm flipH="1">
                <a:off x="4977098" y="3794659"/>
                <a:ext cx="368003" cy="65722"/>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99" name="Google Shape;199;g215f3b8666c_2_69"/>
              <p:cNvSpPr/>
              <p:nvPr/>
            </p:nvSpPr>
            <p:spPr>
              <a:xfrm flipH="1">
                <a:off x="5016595" y="3976249"/>
                <a:ext cx="289145" cy="105143"/>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00" name="Google Shape;200;g215f3b8666c_2_69"/>
              <p:cNvSpPr/>
              <p:nvPr/>
            </p:nvSpPr>
            <p:spPr>
              <a:xfrm flipH="1">
                <a:off x="4963932" y="3703863"/>
                <a:ext cx="394289" cy="65722"/>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01" name="Google Shape;201;g215f3b8666c_2_69"/>
              <p:cNvSpPr/>
              <p:nvPr/>
            </p:nvSpPr>
            <p:spPr>
              <a:xfrm flipH="1">
                <a:off x="4990264" y="3885454"/>
                <a:ext cx="341717" cy="65722"/>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grpSp>
        <p:nvGrpSpPr>
          <p:cNvPr id="202" name="Google Shape;202;g215f3b8666c_2_69"/>
          <p:cNvGrpSpPr/>
          <p:nvPr/>
        </p:nvGrpSpPr>
        <p:grpSpPr>
          <a:xfrm>
            <a:off x="1607099" y="2901787"/>
            <a:ext cx="5060944" cy="1422397"/>
            <a:chOff x="1694454" y="1982938"/>
            <a:chExt cx="9717635" cy="2891639"/>
          </a:xfrm>
        </p:grpSpPr>
        <p:grpSp>
          <p:nvGrpSpPr>
            <p:cNvPr id="203" name="Google Shape;203;g215f3b8666c_2_69"/>
            <p:cNvGrpSpPr/>
            <p:nvPr/>
          </p:nvGrpSpPr>
          <p:grpSpPr>
            <a:xfrm flipH="1">
              <a:off x="7724493" y="3436772"/>
              <a:ext cx="538796" cy="545077"/>
              <a:chOff x="4963932" y="3703863"/>
              <a:chExt cx="394289" cy="377529"/>
            </a:xfrm>
          </p:grpSpPr>
          <p:sp>
            <p:nvSpPr>
              <p:cNvPr id="204" name="Google Shape;204;g215f3b8666c_2_69"/>
              <p:cNvSpPr/>
              <p:nvPr/>
            </p:nvSpPr>
            <p:spPr>
              <a:xfrm flipH="1">
                <a:off x="4977098" y="3794659"/>
                <a:ext cx="368003" cy="65722"/>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05" name="Google Shape;205;g215f3b8666c_2_69"/>
              <p:cNvSpPr/>
              <p:nvPr/>
            </p:nvSpPr>
            <p:spPr>
              <a:xfrm flipH="1">
                <a:off x="5016595" y="3976249"/>
                <a:ext cx="289145" cy="105143"/>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06" name="Google Shape;206;g215f3b8666c_2_69"/>
              <p:cNvSpPr/>
              <p:nvPr/>
            </p:nvSpPr>
            <p:spPr>
              <a:xfrm flipH="1">
                <a:off x="4990264" y="3885454"/>
                <a:ext cx="341717" cy="65722"/>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07" name="Google Shape;207;g215f3b8666c_2_69"/>
              <p:cNvSpPr/>
              <p:nvPr/>
            </p:nvSpPr>
            <p:spPr>
              <a:xfrm flipH="1">
                <a:off x="4963932" y="3703863"/>
                <a:ext cx="394289" cy="65722"/>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nvGrpSpPr>
            <p:cNvPr id="208" name="Google Shape;208;g215f3b8666c_2_69"/>
            <p:cNvGrpSpPr/>
            <p:nvPr/>
          </p:nvGrpSpPr>
          <p:grpSpPr>
            <a:xfrm>
              <a:off x="2782678" y="3436697"/>
              <a:ext cx="538769" cy="545065"/>
              <a:chOff x="2982750" y="3350721"/>
              <a:chExt cx="512576" cy="490784"/>
            </a:xfrm>
          </p:grpSpPr>
          <p:sp>
            <p:nvSpPr>
              <p:cNvPr id="209" name="Google Shape;209;g215f3b8666c_2_69"/>
              <p:cNvSpPr/>
              <p:nvPr/>
            </p:nvSpPr>
            <p:spPr>
              <a:xfrm>
                <a:off x="2999639" y="3468755"/>
                <a:ext cx="478404" cy="85438"/>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10" name="Google Shape;210;g215f3b8666c_2_69"/>
              <p:cNvSpPr/>
              <p:nvPr/>
            </p:nvSpPr>
            <p:spPr>
              <a:xfrm>
                <a:off x="3050974" y="3704819"/>
                <a:ext cx="375888" cy="136686"/>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11" name="Google Shape;211;g215f3b8666c_2_69"/>
              <p:cNvSpPr/>
              <p:nvPr/>
            </p:nvSpPr>
            <p:spPr>
              <a:xfrm>
                <a:off x="3016862" y="3586787"/>
                <a:ext cx="444232" cy="85439"/>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12" name="Google Shape;212;g215f3b8666c_2_69"/>
              <p:cNvSpPr/>
              <p:nvPr/>
            </p:nvSpPr>
            <p:spPr>
              <a:xfrm>
                <a:off x="2982750" y="3350721"/>
                <a:ext cx="512576" cy="85439"/>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nvGrpSpPr>
            <p:cNvPr id="213" name="Google Shape;213;g215f3b8666c_2_69"/>
            <p:cNvGrpSpPr/>
            <p:nvPr/>
          </p:nvGrpSpPr>
          <p:grpSpPr>
            <a:xfrm flipH="1">
              <a:off x="5310407" y="3436849"/>
              <a:ext cx="538796" cy="545077"/>
              <a:chOff x="5392218" y="3703863"/>
              <a:chExt cx="394289" cy="377529"/>
            </a:xfrm>
          </p:grpSpPr>
          <p:sp>
            <p:nvSpPr>
              <p:cNvPr id="214" name="Google Shape;214;g215f3b8666c_2_69"/>
              <p:cNvSpPr/>
              <p:nvPr/>
            </p:nvSpPr>
            <p:spPr>
              <a:xfrm flipH="1">
                <a:off x="5405384" y="3794659"/>
                <a:ext cx="368003" cy="65722"/>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15" name="Google Shape;215;g215f3b8666c_2_69"/>
              <p:cNvSpPr/>
              <p:nvPr/>
            </p:nvSpPr>
            <p:spPr>
              <a:xfrm flipH="1">
                <a:off x="5444882" y="3976249"/>
                <a:ext cx="289145" cy="105143"/>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16" name="Google Shape;216;g215f3b8666c_2_69"/>
              <p:cNvSpPr/>
              <p:nvPr/>
            </p:nvSpPr>
            <p:spPr>
              <a:xfrm flipH="1">
                <a:off x="5418550" y="3885454"/>
                <a:ext cx="341717" cy="65722"/>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17" name="Google Shape;217;g215f3b8666c_2_69"/>
              <p:cNvSpPr/>
              <p:nvPr/>
            </p:nvSpPr>
            <p:spPr>
              <a:xfrm flipH="1">
                <a:off x="5392218" y="3703863"/>
                <a:ext cx="394289" cy="65722"/>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sp>
          <p:nvSpPr>
            <p:cNvPr id="218" name="Google Shape;218;g215f3b8666c_2_69"/>
            <p:cNvSpPr/>
            <p:nvPr/>
          </p:nvSpPr>
          <p:spPr>
            <a:xfrm>
              <a:off x="7452953" y="2094133"/>
              <a:ext cx="1079100" cy="1148400"/>
            </a:xfrm>
            <a:custGeom>
              <a:rect b="b" l="l" r="r" t="t"/>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adFill>
              <a:gsLst>
                <a:gs pos="0">
                  <a:srgbClr val="000000"/>
                </a:gs>
                <a:gs pos="48000">
                  <a:srgbClr val="070707"/>
                </a:gs>
                <a:gs pos="100000">
                  <a:srgbClr val="666666"/>
                </a:gs>
              </a:gsLst>
              <a:lin ang="16200038"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descr="A close up of a logo&#10;&#10;Description automatically generated" id="219" name="Google Shape;219;g215f3b8666c_2_69"/>
            <p:cNvPicPr preferRelativeResize="0"/>
            <p:nvPr/>
          </p:nvPicPr>
          <p:blipFill rotWithShape="1">
            <a:blip r:embed="rId3">
              <a:alphaModFix/>
            </a:blip>
            <a:srcRect b="0" l="0" r="0" t="0"/>
            <a:stretch/>
          </p:blipFill>
          <p:spPr>
            <a:xfrm flipH="1" rot="10800000">
              <a:off x="4966322" y="2045374"/>
              <a:ext cx="1182749" cy="1249676"/>
            </a:xfrm>
            <a:prstGeom prst="rect">
              <a:avLst/>
            </a:prstGeom>
            <a:noFill/>
            <a:ln>
              <a:noFill/>
            </a:ln>
          </p:spPr>
        </p:pic>
        <p:sp>
          <p:nvSpPr>
            <p:cNvPr id="220" name="Google Shape;220;g215f3b8666c_2_69"/>
            <p:cNvSpPr txBox="1"/>
            <p:nvPr/>
          </p:nvSpPr>
          <p:spPr>
            <a:xfrm>
              <a:off x="1694454" y="4329477"/>
              <a:ext cx="2474400" cy="54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a:solidFill>
                    <a:schemeClr val="dk1"/>
                  </a:solidFill>
                </a:rPr>
                <a:t>AWS User Group Beirut</a:t>
              </a:r>
              <a:endParaRPr b="1"/>
            </a:p>
          </p:txBody>
        </p:sp>
        <p:sp>
          <p:nvSpPr>
            <p:cNvPr id="221" name="Google Shape;221;g215f3b8666c_2_69"/>
            <p:cNvSpPr txBox="1"/>
            <p:nvPr/>
          </p:nvSpPr>
          <p:spPr>
            <a:xfrm>
              <a:off x="4354980" y="4311689"/>
              <a:ext cx="24744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awsugbeirut</a:t>
              </a:r>
              <a:endParaRPr b="1">
                <a:solidFill>
                  <a:schemeClr val="dk1"/>
                </a:solidFill>
              </a:endParaRPr>
            </a:p>
            <a:p>
              <a:pPr indent="0" lvl="0" marL="0" marR="0" rtl="0" algn="ctr">
                <a:lnSpc>
                  <a:spcPct val="100000"/>
                </a:lnSpc>
                <a:spcBef>
                  <a:spcPts val="0"/>
                </a:spcBef>
                <a:spcAft>
                  <a:spcPts val="0"/>
                </a:spcAft>
                <a:buClr>
                  <a:srgbClr val="000000"/>
                </a:buClr>
                <a:buSzPts val="1500"/>
                <a:buFont typeface="Arial"/>
                <a:buNone/>
              </a:pPr>
              <a:r>
                <a:t/>
              </a:r>
              <a:endParaRPr b="1">
                <a:latin typeface="Barlow"/>
                <a:ea typeface="Barlow"/>
                <a:cs typeface="Barlow"/>
                <a:sym typeface="Barlow"/>
              </a:endParaRPr>
            </a:p>
          </p:txBody>
        </p:sp>
        <p:sp>
          <p:nvSpPr>
            <p:cNvPr id="222" name="Google Shape;222;g215f3b8666c_2_69"/>
            <p:cNvSpPr txBox="1"/>
            <p:nvPr/>
          </p:nvSpPr>
          <p:spPr>
            <a:xfrm>
              <a:off x="6739536" y="4329477"/>
              <a:ext cx="2752800" cy="54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a:latin typeface="Barlow"/>
                  <a:ea typeface="Barlow"/>
                  <a:cs typeface="Barlow"/>
                  <a:sym typeface="Barlow"/>
                </a:rPr>
                <a:t>awsLebanon</a:t>
              </a:r>
              <a:endParaRPr b="1">
                <a:latin typeface="Barlow"/>
                <a:ea typeface="Barlow"/>
                <a:cs typeface="Barlow"/>
                <a:sym typeface="Barlow"/>
              </a:endParaRPr>
            </a:p>
            <a:p>
              <a:pPr indent="0" lvl="0" marL="0" marR="0" rtl="0" algn="ctr">
                <a:lnSpc>
                  <a:spcPct val="100000"/>
                </a:lnSpc>
                <a:spcBef>
                  <a:spcPts val="0"/>
                </a:spcBef>
                <a:spcAft>
                  <a:spcPts val="0"/>
                </a:spcAft>
                <a:buClr>
                  <a:srgbClr val="000000"/>
                </a:buClr>
                <a:buSzPts val="1500"/>
                <a:buFont typeface="Arial"/>
                <a:buNone/>
              </a:pPr>
              <a:r>
                <a:t/>
              </a:r>
              <a:endParaRPr b="1">
                <a:latin typeface="Barlow"/>
                <a:ea typeface="Barlow"/>
                <a:cs typeface="Barlow"/>
                <a:sym typeface="Barlow"/>
              </a:endParaRPr>
            </a:p>
          </p:txBody>
        </p:sp>
        <p:sp>
          <p:nvSpPr>
            <p:cNvPr id="223" name="Google Shape;223;g215f3b8666c_2_69"/>
            <p:cNvSpPr txBox="1"/>
            <p:nvPr/>
          </p:nvSpPr>
          <p:spPr>
            <a:xfrm>
              <a:off x="9037289" y="4329477"/>
              <a:ext cx="2374800" cy="54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a:latin typeface="Barlow"/>
                  <a:ea typeface="Barlow"/>
                  <a:cs typeface="Barlow"/>
                  <a:sym typeface="Barlow"/>
                </a:rPr>
                <a:t>AWSBeirut</a:t>
              </a:r>
              <a:endParaRPr b="1">
                <a:latin typeface="Barlow"/>
                <a:ea typeface="Barlow"/>
                <a:cs typeface="Barlow"/>
                <a:sym typeface="Barlow"/>
              </a:endParaRPr>
            </a:p>
            <a:p>
              <a:pPr indent="0" lvl="0" marL="0" marR="0" rtl="0" algn="ctr">
                <a:lnSpc>
                  <a:spcPct val="100000"/>
                </a:lnSpc>
                <a:spcBef>
                  <a:spcPts val="0"/>
                </a:spcBef>
                <a:spcAft>
                  <a:spcPts val="0"/>
                </a:spcAft>
                <a:buClr>
                  <a:srgbClr val="000000"/>
                </a:buClr>
                <a:buSzPts val="1500"/>
                <a:buFont typeface="Arial"/>
                <a:buNone/>
              </a:pPr>
              <a:r>
                <a:t/>
              </a:r>
              <a:endParaRPr b="1">
                <a:latin typeface="Barlow"/>
                <a:ea typeface="Barlow"/>
                <a:cs typeface="Barlow"/>
                <a:sym typeface="Barlow"/>
              </a:endParaRPr>
            </a:p>
          </p:txBody>
        </p:sp>
        <p:pic>
          <p:nvPicPr>
            <p:cNvPr id="224" name="Google Shape;224;g215f3b8666c_2_69"/>
            <p:cNvPicPr preferRelativeResize="0"/>
            <p:nvPr/>
          </p:nvPicPr>
          <p:blipFill rotWithShape="1">
            <a:blip r:embed="rId4">
              <a:alphaModFix/>
            </a:blip>
            <a:srcRect b="0" l="0" r="0" t="0"/>
            <a:stretch/>
          </p:blipFill>
          <p:spPr>
            <a:xfrm>
              <a:off x="9462100" y="1982938"/>
              <a:ext cx="1259075" cy="1330314"/>
            </a:xfrm>
            <a:prstGeom prst="rect">
              <a:avLst/>
            </a:prstGeom>
            <a:noFill/>
            <a:ln>
              <a:noFill/>
            </a:ln>
          </p:spPr>
        </p:pic>
        <p:pic>
          <p:nvPicPr>
            <p:cNvPr id="225" name="Google Shape;225;g215f3b8666c_2_69"/>
            <p:cNvPicPr preferRelativeResize="0"/>
            <p:nvPr/>
          </p:nvPicPr>
          <p:blipFill rotWithShape="1">
            <a:blip r:embed="rId5">
              <a:alphaModFix/>
            </a:blip>
            <a:srcRect b="0" l="0" r="0" t="0"/>
            <a:stretch/>
          </p:blipFill>
          <p:spPr>
            <a:xfrm>
              <a:off x="2466820" y="2078038"/>
              <a:ext cx="1171361" cy="1237626"/>
            </a:xfrm>
            <a:prstGeom prst="rect">
              <a:avLst/>
            </a:prstGeom>
            <a:noFill/>
            <a:ln>
              <a:noFill/>
            </a:ln>
          </p:spPr>
        </p:pic>
        <p:grpSp>
          <p:nvGrpSpPr>
            <p:cNvPr id="226" name="Google Shape;226;g215f3b8666c_2_69"/>
            <p:cNvGrpSpPr/>
            <p:nvPr/>
          </p:nvGrpSpPr>
          <p:grpSpPr>
            <a:xfrm flipH="1">
              <a:off x="9822043" y="3436684"/>
              <a:ext cx="538796" cy="545077"/>
              <a:chOff x="4963932" y="3703863"/>
              <a:chExt cx="394289" cy="377529"/>
            </a:xfrm>
          </p:grpSpPr>
          <p:sp>
            <p:nvSpPr>
              <p:cNvPr id="227" name="Google Shape;227;g215f3b8666c_2_69"/>
              <p:cNvSpPr/>
              <p:nvPr/>
            </p:nvSpPr>
            <p:spPr>
              <a:xfrm flipH="1">
                <a:off x="4977098" y="3794659"/>
                <a:ext cx="368003" cy="65722"/>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8" name="Google Shape;228;g215f3b8666c_2_69"/>
              <p:cNvSpPr/>
              <p:nvPr/>
            </p:nvSpPr>
            <p:spPr>
              <a:xfrm flipH="1">
                <a:off x="5016595" y="3976249"/>
                <a:ext cx="289145" cy="105143"/>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9" name="Google Shape;229;g215f3b8666c_2_69"/>
              <p:cNvSpPr/>
              <p:nvPr/>
            </p:nvSpPr>
            <p:spPr>
              <a:xfrm flipH="1">
                <a:off x="4963932" y="3703863"/>
                <a:ext cx="394289" cy="65722"/>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30" name="Google Shape;230;g215f3b8666c_2_69"/>
              <p:cNvSpPr/>
              <p:nvPr/>
            </p:nvSpPr>
            <p:spPr>
              <a:xfrm flipH="1">
                <a:off x="4990264" y="3885454"/>
                <a:ext cx="341717" cy="65722"/>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222A35">
                  <a:alpha val="690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pic>
        <p:nvPicPr>
          <p:cNvPr id="231" name="Google Shape;231;g215f3b8666c_2_69"/>
          <p:cNvPicPr preferRelativeResize="0"/>
          <p:nvPr/>
        </p:nvPicPr>
        <p:blipFill rotWithShape="1">
          <a:blip r:embed="rId6">
            <a:alphaModFix/>
          </a:blip>
          <a:srcRect b="13060" l="0" r="0" t="16343"/>
          <a:stretch/>
        </p:blipFill>
        <p:spPr>
          <a:xfrm>
            <a:off x="6242075" y="4461625"/>
            <a:ext cx="974101" cy="687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15f3b8666c_3_0"/>
          <p:cNvSpPr txBox="1"/>
          <p:nvPr>
            <p:ph type="title"/>
          </p:nvPr>
        </p:nvSpPr>
        <p:spPr>
          <a:xfrm>
            <a:off x="311700" y="219350"/>
            <a:ext cx="69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g215f3b8666c_3_0"/>
          <p:cNvSpPr txBox="1"/>
          <p:nvPr>
            <p:ph idx="1" type="body"/>
          </p:nvPr>
        </p:nvSpPr>
        <p:spPr>
          <a:xfrm>
            <a:off x="311700" y="1502350"/>
            <a:ext cx="6966000" cy="28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8" name="Google Shape;238;g215f3b8666c_3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239" name="Google Shape;239;g215f3b8666c_3_0"/>
          <p:cNvSpPr txBox="1"/>
          <p:nvPr/>
        </p:nvSpPr>
        <p:spPr>
          <a:xfrm>
            <a:off x="695900" y="172515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https://www.twitter.com/AWSBeirut</a:t>
            </a:r>
            <a:endParaRPr/>
          </a:p>
          <a:p>
            <a:pPr indent="0" lvl="0" marL="0" rtl="0" algn="l">
              <a:spcBef>
                <a:spcPts val="0"/>
              </a:spcBef>
              <a:spcAft>
                <a:spcPts val="0"/>
              </a:spcAft>
              <a:buNone/>
            </a:pPr>
            <a:r>
              <a:rPr lang="en-US"/>
              <a:t>https://www.linkedin.com/groups/12148773</a:t>
            </a:r>
            <a:endParaRPr/>
          </a:p>
          <a:p>
            <a:pPr indent="0" lvl="0" marL="0" rtl="0" algn="l">
              <a:spcBef>
                <a:spcPts val="0"/>
              </a:spcBef>
              <a:spcAft>
                <a:spcPts val="0"/>
              </a:spcAft>
              <a:buNone/>
            </a:pPr>
            <a:r>
              <a:rPr lang="en-US"/>
              <a:t>https://www.facebook.com/awsLebanon</a:t>
            </a:r>
            <a:endParaRPr/>
          </a:p>
          <a:p>
            <a:pPr indent="0" lvl="0" marL="0" rtl="0" algn="l">
              <a:spcBef>
                <a:spcPts val="0"/>
              </a:spcBef>
              <a:spcAft>
                <a:spcPts val="0"/>
              </a:spcAft>
              <a:buNone/>
            </a:pPr>
            <a:r>
              <a:rPr lang="en-US"/>
              <a:t>https://www.instagram.com/awsugbeirut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
          <p:cNvSpPr txBox="1"/>
          <p:nvPr>
            <p:ph type="title"/>
          </p:nvPr>
        </p:nvSpPr>
        <p:spPr>
          <a:xfrm>
            <a:off x="179032" y="540271"/>
            <a:ext cx="3444686" cy="755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Meet your Instructor</a:t>
            </a:r>
            <a:endParaRPr/>
          </a:p>
        </p:txBody>
      </p:sp>
      <p:sp>
        <p:nvSpPr>
          <p:cNvPr id="245" name="Google Shape;24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46" name="Google Shape;246;p3"/>
          <p:cNvSpPr txBox="1"/>
          <p:nvPr>
            <p:ph idx="2" type="title"/>
          </p:nvPr>
        </p:nvSpPr>
        <p:spPr>
          <a:xfrm>
            <a:off x="4428325" y="442725"/>
            <a:ext cx="31254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Jana Kabrit</a:t>
            </a:r>
            <a:endParaRPr/>
          </a:p>
        </p:txBody>
      </p:sp>
      <p:sp>
        <p:nvSpPr>
          <p:cNvPr id="247" name="Google Shape;247;p3"/>
          <p:cNvSpPr txBox="1"/>
          <p:nvPr>
            <p:ph idx="3" type="title"/>
          </p:nvPr>
        </p:nvSpPr>
        <p:spPr>
          <a:xfrm>
            <a:off x="4434625" y="683925"/>
            <a:ext cx="4037700" cy="34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Machine Learning Engineer and </a:t>
            </a:r>
            <a:r>
              <a:rPr lang="en-US"/>
              <a:t>Enthusiast</a:t>
            </a:r>
            <a:r>
              <a:rPr lang="en-US"/>
              <a:t> </a:t>
            </a:r>
            <a:endParaRPr/>
          </a:p>
        </p:txBody>
      </p:sp>
      <p:sp>
        <p:nvSpPr>
          <p:cNvPr id="248" name="Google Shape;248;p3"/>
          <p:cNvSpPr txBox="1"/>
          <p:nvPr>
            <p:ph idx="4" type="title"/>
          </p:nvPr>
        </p:nvSpPr>
        <p:spPr>
          <a:xfrm>
            <a:off x="4428324" y="1547625"/>
            <a:ext cx="41523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AI Developer @ Assentify</a:t>
            </a:r>
            <a:endParaRPr/>
          </a:p>
        </p:txBody>
      </p:sp>
      <p:sp>
        <p:nvSpPr>
          <p:cNvPr id="249" name="Google Shape;249;p3"/>
          <p:cNvSpPr txBox="1"/>
          <p:nvPr>
            <p:ph idx="6" type="title"/>
          </p:nvPr>
        </p:nvSpPr>
        <p:spPr>
          <a:xfrm>
            <a:off x="4428325" y="2709675"/>
            <a:ext cx="35313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Certification Instructor @ Zaka AI</a:t>
            </a:r>
            <a:endParaRPr/>
          </a:p>
        </p:txBody>
      </p:sp>
      <p:sp>
        <p:nvSpPr>
          <p:cNvPr id="250" name="Google Shape;250;p3"/>
          <p:cNvSpPr txBox="1"/>
          <p:nvPr>
            <p:ph idx="8" type="title"/>
          </p:nvPr>
        </p:nvSpPr>
        <p:spPr>
          <a:xfrm>
            <a:off x="4428325" y="3871725"/>
            <a:ext cx="31254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Mentorship Lead @ Beirut AI</a:t>
            </a:r>
            <a:endParaRPr/>
          </a:p>
        </p:txBody>
      </p:sp>
      <p:pic>
        <p:nvPicPr>
          <p:cNvPr id="251" name="Google Shape;251;p3"/>
          <p:cNvPicPr preferRelativeResize="0"/>
          <p:nvPr/>
        </p:nvPicPr>
        <p:blipFill>
          <a:blip r:embed="rId3">
            <a:alphaModFix/>
          </a:blip>
          <a:stretch>
            <a:fillRect/>
          </a:stretch>
        </p:blipFill>
        <p:spPr>
          <a:xfrm>
            <a:off x="152400" y="1178925"/>
            <a:ext cx="3289426" cy="3289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